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01" r:id="rId1"/>
  </p:sldMasterIdLst>
  <p:notesMasterIdLst>
    <p:notesMasterId r:id="rId67"/>
  </p:notesMasterIdLst>
  <p:sldIdLst>
    <p:sldId id="257" r:id="rId2"/>
    <p:sldId id="270" r:id="rId3"/>
    <p:sldId id="259" r:id="rId4"/>
    <p:sldId id="273" r:id="rId5"/>
    <p:sldId id="272" r:id="rId6"/>
    <p:sldId id="265" r:id="rId7"/>
    <p:sldId id="274" r:id="rId8"/>
    <p:sldId id="279" r:id="rId9"/>
    <p:sldId id="275" r:id="rId10"/>
    <p:sldId id="276" r:id="rId11"/>
    <p:sldId id="277" r:id="rId12"/>
    <p:sldId id="294" r:id="rId13"/>
    <p:sldId id="293" r:id="rId14"/>
    <p:sldId id="271" r:id="rId15"/>
    <p:sldId id="281" r:id="rId16"/>
    <p:sldId id="282" r:id="rId17"/>
    <p:sldId id="283" r:id="rId18"/>
    <p:sldId id="284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296" r:id="rId36"/>
    <p:sldId id="297" r:id="rId37"/>
    <p:sldId id="334" r:id="rId38"/>
    <p:sldId id="280" r:id="rId39"/>
    <p:sldId id="295" r:id="rId40"/>
    <p:sldId id="300" r:id="rId41"/>
    <p:sldId id="298" r:id="rId42"/>
    <p:sldId id="302" r:id="rId43"/>
    <p:sldId id="306" r:id="rId44"/>
    <p:sldId id="303" r:id="rId45"/>
    <p:sldId id="308" r:id="rId46"/>
    <p:sldId id="301" r:id="rId47"/>
    <p:sldId id="311" r:id="rId48"/>
    <p:sldId id="314" r:id="rId49"/>
    <p:sldId id="312" r:id="rId50"/>
    <p:sldId id="310" r:id="rId51"/>
    <p:sldId id="313" r:id="rId52"/>
    <p:sldId id="315" r:id="rId53"/>
    <p:sldId id="317" r:id="rId54"/>
    <p:sldId id="316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67" r:id="rId64"/>
    <p:sldId id="268" r:id="rId65"/>
    <p:sldId id="269" r:id="rId66"/>
  </p:sldIdLst>
  <p:sldSz cx="12192000" cy="6858000"/>
  <p:notesSz cx="6858000" cy="9144000"/>
  <p:embeddedFontLst>
    <p:embeddedFont>
      <p:font typeface="나눔고딕 ExtraBold" pitchFamily="50" charset="-127"/>
      <p:bold r:id="rId68"/>
    </p:embeddedFont>
    <p:embeddedFont>
      <p:font typeface="나눔스퀘어 네오 Heavy" panose="020B0600000101010101" charset="-127"/>
      <p:bold r:id="rId69"/>
    </p:embeddedFont>
    <p:embeddedFont>
      <p:font typeface="나눔스퀘어 네오 Bold" panose="020B0600000101010101" charset="-127"/>
      <p:bold r:id="rId70"/>
    </p:embeddedFont>
    <p:embeddedFont>
      <p:font typeface="맑은 고딕" panose="020B0503020000020004" pitchFamily="50" charset="-127"/>
      <p:regular r:id="rId71"/>
      <p:bold r:id="rId72"/>
    </p:embeddedFont>
    <p:embeddedFont>
      <p:font typeface="나눔스퀘어 네오 Regular" panose="020B0600000101010101" charset="-127"/>
      <p:regular r:id="rId73"/>
    </p:embeddedFont>
    <p:embeddedFont>
      <p:font typeface="나눔스퀘어 네오 ExtraBold" panose="020B0600000101010101" charset="-127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2677C"/>
    <a:srgbClr val="E83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28" autoAdjust="0"/>
    <p:restoredTop sz="94140"/>
  </p:normalViewPr>
  <p:slideViewPr>
    <p:cSldViewPr snapToGrid="0">
      <p:cViewPr varScale="1">
        <p:scale>
          <a:sx n="78" d="100"/>
          <a:sy n="78" d="100"/>
        </p:scale>
        <p:origin x="72" y="750"/>
      </p:cViewPr>
      <p:guideLst>
        <p:guide orient="horz" pos="215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62F1643-6CBD-4888-8688-3BFD00609704}" type="datetime1">
              <a:rPr lang="ko-KR" altLang="en-US"/>
              <a:pPr lvl="0">
                <a:defRPr/>
              </a:pPr>
              <a:t>2023-10-10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06E4A0D-8690-4B4C-BC62-5F1061C7034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689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592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586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87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46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718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36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73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13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964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3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3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8902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18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563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16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51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937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4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891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68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40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8275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073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3848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4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89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065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9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0415-AB0D-4E9A-B336-56F5728C641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8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B1C7-126D-4938-8B82-F8A5A2FC46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3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A48-F697-4E3B-9EBB-58080AEFEB8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4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C2F6-192D-44FA-B6BF-6FE5C808909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7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726E-7199-4468-8250-9C3C2361DF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30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89D4D-27FC-4061-809E-E48490F5569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9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2E92-C147-4C06-93E6-78545A96CA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4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94BE-7C61-4006-83DA-8F09B763B13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6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7EE9-601D-4B90-B076-D368CA9C495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5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C79C-55FD-437A-BF6B-C8AA72940D3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9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5403E-9361-422F-BB94-B0EA622E7F5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13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66D62-54CE-41BA-B0EB-B75F166DEA2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9080/DEMO_Project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614732" y="456799"/>
            <a:ext cx="10962536" cy="5944401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ctr">
            <a:noAutofit/>
          </a:bodyPr>
          <a:lstStyle/>
          <a:p>
            <a:pPr algn="ctr" latinLnBrk="0">
              <a:defRPr/>
            </a:pPr>
            <a:endParaRPr lang="en-US" altLang="ko-KR" sz="2800" i="1" kern="0" dirty="0">
              <a:solidFill>
                <a:srgbClr val="44546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777180" y="1085185"/>
            <a:ext cx="2254119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6907" y="638891"/>
            <a:ext cx="1923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44546A"/>
                </a:solidFill>
                <a:latin typeface="나눔스퀘어 네오 ExtraBold"/>
                <a:ea typeface="나눔스퀘어 네오 ExtraBold"/>
              </a:rPr>
              <a:t>팀프로젝트</a:t>
            </a:r>
            <a:endParaRPr lang="ko-KR" altLang="en-US" sz="2400" dirty="0">
              <a:solidFill>
                <a:srgbClr val="44546A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8616534" y="5249427"/>
            <a:ext cx="1972570" cy="603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2400" b="1" dirty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START</a:t>
            </a:r>
            <a:endParaRPr lang="ko-KR" altLang="en-US" sz="2400" b="1" dirty="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5405" y="4252420"/>
            <a:ext cx="4551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rgbClr val="44546A"/>
                </a:solidFill>
                <a:latin typeface="나눔스퀘어 네오 Regular"/>
                <a:ea typeface="나눔스퀘어 네오 Regular"/>
              </a:rPr>
              <a:t>임정빈</a:t>
            </a:r>
            <a:r>
              <a:rPr lang="en-US" altLang="ko-KR" sz="2400" dirty="0">
                <a:solidFill>
                  <a:srgbClr val="44546A"/>
                </a:solidFill>
                <a:latin typeface="나눔스퀘어 네오 Regular"/>
                <a:ea typeface="나눔스퀘어 네오 Regular"/>
              </a:rPr>
              <a:t>, </a:t>
            </a:r>
            <a:r>
              <a:rPr lang="ko-KR" altLang="en-US" sz="2400" dirty="0">
                <a:solidFill>
                  <a:srgbClr val="44546A"/>
                </a:solidFill>
                <a:latin typeface="나눔스퀘어 네오 Regular"/>
                <a:ea typeface="나눔스퀘어 네오 Regular"/>
              </a:rPr>
              <a:t>김태규</a:t>
            </a:r>
            <a:r>
              <a:rPr lang="en-US" altLang="ko-KR" sz="2400" dirty="0">
                <a:solidFill>
                  <a:srgbClr val="44546A"/>
                </a:solidFill>
                <a:latin typeface="나눔스퀘어 네오 Regular"/>
                <a:ea typeface="나눔스퀘어 네오 Regular"/>
              </a:rPr>
              <a:t>, </a:t>
            </a:r>
            <a:r>
              <a:rPr lang="ko-KR" altLang="en-US" sz="2400" dirty="0" err="1">
                <a:solidFill>
                  <a:srgbClr val="44546A"/>
                </a:solidFill>
                <a:latin typeface="나눔스퀘어 네오 Regular"/>
                <a:ea typeface="나눔스퀘어 네오 Regular"/>
              </a:rPr>
              <a:t>유효준</a:t>
            </a:r>
            <a:endParaRPr lang="ko-KR" altLang="en-US" sz="2400" dirty="0">
              <a:solidFill>
                <a:srgbClr val="44546A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7778" y="2568509"/>
            <a:ext cx="76763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i="1" kern="0" dirty="0"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DAENGDAENG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rcRect l="37270" r="38670"/>
          <a:stretch>
            <a:fillRect/>
          </a:stretch>
        </p:blipFill>
        <p:spPr>
          <a:xfrm>
            <a:off x="3171315" y="799427"/>
            <a:ext cx="3153286" cy="5659196"/>
          </a:xfrm>
          <a:prstGeom prst="rect">
            <a:avLst/>
          </a:prstGeom>
        </p:spPr>
      </p:pic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유효성 검사</a:t>
            </a:r>
          </a:p>
        </p:txBody>
      </p:sp>
      <p:sp>
        <p:nvSpPr>
          <p:cNvPr id="62" name="화살표: 오른쪽 61"/>
          <p:cNvSpPr/>
          <p:nvPr/>
        </p:nvSpPr>
        <p:spPr>
          <a:xfrm>
            <a:off x="6385443" y="3429000"/>
            <a:ext cx="647700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697866A-254C-4139-AE29-9B0E612EB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3" t="9775" r="27502" b="10781"/>
          <a:stretch/>
        </p:blipFill>
        <p:spPr>
          <a:xfrm>
            <a:off x="7135502" y="904882"/>
            <a:ext cx="2753817" cy="5448286"/>
          </a:xfrm>
          <a:prstGeom prst="rect">
            <a:avLst/>
          </a:prstGeom>
        </p:spPr>
      </p:pic>
      <p:sp>
        <p:nvSpPr>
          <p:cNvPr id="29" name="직사각형 26">
            <a:extLst>
              <a:ext uri="{FF2B5EF4-FFF2-40B4-BE49-F238E27FC236}">
                <a16:creationId xmlns:a16="http://schemas.microsoft.com/office/drawing/2014/main" xmlns="" id="{1A0CA977-85E3-4525-B56F-DE4F74FE8FFD}"/>
              </a:ext>
            </a:extLst>
          </p:cNvPr>
          <p:cNvSpPr/>
          <p:nvPr/>
        </p:nvSpPr>
        <p:spPr>
          <a:xfrm>
            <a:off x="9861043" y="3055502"/>
            <a:ext cx="2027251" cy="11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유효성검사 후 버튼 활성화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A197936-25DB-48C6-AD69-F33C279D7F55}"/>
              </a:ext>
            </a:extLst>
          </p:cNvPr>
          <p:cNvSpPr/>
          <p:nvPr/>
        </p:nvSpPr>
        <p:spPr>
          <a:xfrm>
            <a:off x="7285367" y="6044812"/>
            <a:ext cx="2424025" cy="240073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모서리가 둥근 직사각형 66">
            <a:extLst>
              <a:ext uri="{FF2B5EF4-FFF2-40B4-BE49-F238E27FC236}">
                <a16:creationId xmlns:a16="http://schemas.microsoft.com/office/drawing/2014/main" xmlns="" id="{A85C21BE-281A-44FC-AF51-D9E987DEABF7}"/>
              </a:ext>
            </a:extLst>
          </p:cNvPr>
          <p:cNvSpPr/>
          <p:nvPr/>
        </p:nvSpPr>
        <p:spPr>
          <a:xfrm>
            <a:off x="9971453" y="2897587"/>
            <a:ext cx="227625" cy="227625"/>
          </a:xfrm>
          <a:prstGeom prst="roundRect">
            <a:avLst>
              <a:gd name="adj" fmla="val 17138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맑은 고딕"/>
            </a:endParaRPr>
          </a:p>
        </p:txBody>
      </p:sp>
      <p:sp>
        <p:nvSpPr>
          <p:cNvPr id="34" name="자유형 69">
            <a:extLst>
              <a:ext uri="{FF2B5EF4-FFF2-40B4-BE49-F238E27FC236}">
                <a16:creationId xmlns:a16="http://schemas.microsoft.com/office/drawing/2014/main" xmlns="" id="{E4D3A8CF-1D3C-4206-AE45-C00503A82986}"/>
              </a:ext>
            </a:extLst>
          </p:cNvPr>
          <p:cNvSpPr/>
          <p:nvPr/>
        </p:nvSpPr>
        <p:spPr>
          <a:xfrm>
            <a:off x="9985982" y="2728610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xmlns="" id="{21C6943A-BA0F-4DC1-89EC-571FAAFA5C7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7" name="사각형: 둥근 모서리 6"/>
          <p:cNvSpPr/>
          <p:nvPr/>
        </p:nvSpPr>
        <p:spPr>
          <a:xfrm>
            <a:off x="664624" y="1003911"/>
            <a:ext cx="2147689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</a:t>
            </a:r>
          </a:p>
        </p:txBody>
      </p:sp>
      <p:sp>
        <p:nvSpPr>
          <p:cNvPr id="61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반려견 정보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l="30620" r="38630" b="50000"/>
          <a:stretch>
            <a:fillRect/>
          </a:stretch>
        </p:blipFill>
        <p:spPr>
          <a:xfrm>
            <a:off x="290907" y="2108200"/>
            <a:ext cx="3442891" cy="2641599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rcRect l="30470" r="36640" b="45390"/>
          <a:stretch>
            <a:fillRect/>
          </a:stretch>
        </p:blipFill>
        <p:spPr>
          <a:xfrm>
            <a:off x="3833818" y="1903676"/>
            <a:ext cx="3898558" cy="2974873"/>
          </a:xfrm>
          <a:prstGeom prst="rect">
            <a:avLst/>
          </a:prstGeom>
        </p:spPr>
      </p:pic>
      <p:sp>
        <p:nvSpPr>
          <p:cNvPr id="65" name="화살표: 오른쪽 64"/>
          <p:cNvSpPr/>
          <p:nvPr/>
        </p:nvSpPr>
        <p:spPr>
          <a:xfrm>
            <a:off x="3811926" y="3143250"/>
            <a:ext cx="647700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/>
          <a:srcRect l="30240" t="990" r="36660" b="45840"/>
          <a:stretch>
            <a:fillRect/>
          </a:stretch>
        </p:blipFill>
        <p:spPr>
          <a:xfrm>
            <a:off x="7948494" y="2006112"/>
            <a:ext cx="3971188" cy="2938812"/>
          </a:xfrm>
          <a:prstGeom prst="rect">
            <a:avLst/>
          </a:prstGeom>
        </p:spPr>
      </p:pic>
      <p:sp>
        <p:nvSpPr>
          <p:cNvPr id="75" name="화살표: 오른쪽 74"/>
          <p:cNvSpPr/>
          <p:nvPr/>
        </p:nvSpPr>
        <p:spPr>
          <a:xfrm>
            <a:off x="7905751" y="3143250"/>
            <a:ext cx="647700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77494BE-91B7-40A2-8570-9A7EE60BF06B}"/>
              </a:ext>
            </a:extLst>
          </p:cNvPr>
          <p:cNvSpPr/>
          <p:nvPr/>
        </p:nvSpPr>
        <p:spPr>
          <a:xfrm>
            <a:off x="9183248" y="4279597"/>
            <a:ext cx="2285054" cy="24344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직사각형 26"/>
          <p:cNvSpPr/>
          <p:nvPr/>
        </p:nvSpPr>
        <p:spPr>
          <a:xfrm>
            <a:off x="8786302" y="4729532"/>
            <a:ext cx="3326986" cy="11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모든 정보 입력 확인 후회원가입 버튼 활성화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BEAFB36F-CBB0-4E85-ACBD-B5D741177698}"/>
              </a:ext>
            </a:extLst>
          </p:cNvPr>
          <p:cNvGrpSpPr/>
          <p:nvPr/>
        </p:nvGrpSpPr>
        <p:grpSpPr>
          <a:xfrm>
            <a:off x="8467146" y="4848579"/>
            <a:ext cx="243129" cy="396602"/>
            <a:chOff x="8256848" y="4857079"/>
            <a:chExt cx="243129" cy="396602"/>
          </a:xfrm>
        </p:grpSpPr>
        <p:sp>
          <p:nvSpPr>
            <p:cNvPr id="35" name="모서리가 둥근 직사각형 66">
              <a:extLst>
                <a:ext uri="{FF2B5EF4-FFF2-40B4-BE49-F238E27FC236}">
                  <a16:creationId xmlns:a16="http://schemas.microsoft.com/office/drawing/2014/main" xmlns="" id="{6983D20A-3FB4-41B2-9708-9C543C134889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36" name="자유형 69">
              <a:extLst>
                <a:ext uri="{FF2B5EF4-FFF2-40B4-BE49-F238E27FC236}">
                  <a16:creationId xmlns:a16="http://schemas.microsoft.com/office/drawing/2014/main" xmlns="" id="{861A99B2-A6BA-4464-9DA9-7E5A357EA65F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39" name="직사각형 26">
            <a:extLst>
              <a:ext uri="{FF2B5EF4-FFF2-40B4-BE49-F238E27FC236}">
                <a16:creationId xmlns:a16="http://schemas.microsoft.com/office/drawing/2014/main" xmlns="" id="{801C6272-9854-41E6-AD84-371ACC632399}"/>
              </a:ext>
            </a:extLst>
          </p:cNvPr>
          <p:cNvSpPr/>
          <p:nvPr/>
        </p:nvSpPr>
        <p:spPr>
          <a:xfrm>
            <a:off x="4734758" y="4729532"/>
            <a:ext cx="3326986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 dirty="0" err="1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반려견</a:t>
            </a: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정보 유효성 검사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40B6EE4-4624-4065-A77C-E9FCFC4F3911}"/>
              </a:ext>
            </a:extLst>
          </p:cNvPr>
          <p:cNvGrpSpPr/>
          <p:nvPr/>
        </p:nvGrpSpPr>
        <p:grpSpPr>
          <a:xfrm>
            <a:off x="4401612" y="4836299"/>
            <a:ext cx="243129" cy="396602"/>
            <a:chOff x="8256848" y="4857079"/>
            <a:chExt cx="243129" cy="396602"/>
          </a:xfrm>
        </p:grpSpPr>
        <p:sp>
          <p:nvSpPr>
            <p:cNvPr id="42" name="모서리가 둥근 직사각형 66">
              <a:extLst>
                <a:ext uri="{FF2B5EF4-FFF2-40B4-BE49-F238E27FC236}">
                  <a16:creationId xmlns:a16="http://schemas.microsoft.com/office/drawing/2014/main" xmlns="" id="{94A4D243-223F-40A5-B45B-1BBAB1C0BDBD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43" name="자유형 69">
              <a:extLst>
                <a:ext uri="{FF2B5EF4-FFF2-40B4-BE49-F238E27FC236}">
                  <a16:creationId xmlns:a16="http://schemas.microsoft.com/office/drawing/2014/main" xmlns="" id="{100AFE0F-732C-4D26-85BC-105E40A89DF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xmlns="" id="{21C6943A-BA0F-4DC1-89EC-571FAAFA5C7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7" name="사각형: 둥근 모서리 6"/>
          <p:cNvSpPr/>
          <p:nvPr/>
        </p:nvSpPr>
        <p:spPr>
          <a:xfrm>
            <a:off x="664624" y="1003911"/>
            <a:ext cx="2147689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</a:t>
            </a:r>
          </a:p>
        </p:txBody>
      </p:sp>
      <p:sp>
        <p:nvSpPr>
          <p:cNvPr id="61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완료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C0694083-CB93-439B-9F3A-7823F874D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0" t="23730" r="34300" b="21020"/>
          <a:stretch>
            <a:fillRect/>
          </a:stretch>
        </p:blipFill>
        <p:spPr>
          <a:xfrm>
            <a:off x="3287384" y="1706144"/>
            <a:ext cx="4536047" cy="3573835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EE387A24-73D6-4C59-B94E-6CBB8A7E4F81}"/>
              </a:ext>
            </a:extLst>
          </p:cNvPr>
          <p:cNvGrpSpPr/>
          <p:nvPr/>
        </p:nvGrpSpPr>
        <p:grpSpPr>
          <a:xfrm>
            <a:off x="3952740" y="5342553"/>
            <a:ext cx="3330048" cy="509627"/>
            <a:chOff x="8202371" y="5423961"/>
            <a:chExt cx="3330048" cy="50962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xmlns="" id="{80624211-FFEE-46DE-A25D-AA3AED80F5A0}"/>
                </a:ext>
              </a:extLst>
            </p:cNvPr>
            <p:cNvGrpSpPr/>
            <p:nvPr/>
          </p:nvGrpSpPr>
          <p:grpSpPr>
            <a:xfrm>
              <a:off x="8202371" y="5467350"/>
              <a:ext cx="243129" cy="396602"/>
              <a:chOff x="9802571" y="1523999"/>
              <a:chExt cx="243129" cy="396602"/>
            </a:xfrm>
          </p:grpSpPr>
          <p:sp>
            <p:nvSpPr>
              <p:cNvPr id="37" name="모서리가 둥근 직사각형 66">
                <a:extLst>
                  <a:ext uri="{FF2B5EF4-FFF2-40B4-BE49-F238E27FC236}">
                    <a16:creationId xmlns:a16="http://schemas.microsoft.com/office/drawing/2014/main" xmlns="" id="{170580D3-9FDC-41BC-9E3E-F1B62D1C6E0C}"/>
                  </a:ext>
                </a:extLst>
              </p:cNvPr>
              <p:cNvSpPr/>
              <p:nvPr/>
            </p:nvSpPr>
            <p:spPr>
              <a:xfrm>
                <a:off x="9802571" y="1692976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E83F5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srgbClr val="FFFFFF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"/>
                </a:endParaRPr>
              </a:p>
            </p:txBody>
          </p:sp>
          <p:sp>
            <p:nvSpPr>
              <p:cNvPr id="38" name="자유형 69">
                <a:extLst>
                  <a:ext uri="{FF2B5EF4-FFF2-40B4-BE49-F238E27FC236}">
                    <a16:creationId xmlns:a16="http://schemas.microsoft.com/office/drawing/2014/main" xmlns="" id="{47F2BAC5-2E83-4B6A-AC93-892069519900}"/>
                  </a:ext>
                </a:extLst>
              </p:cNvPr>
              <p:cNvSpPr/>
              <p:nvPr/>
            </p:nvSpPr>
            <p:spPr>
              <a:xfrm>
                <a:off x="9817100" y="1523999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 cap="flat" cmpd="sng" algn="ctr">
                <a:solidFill>
                  <a:srgbClr val="E83F5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srgbClr val="FFFFFF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"/>
                </a:endParaRPr>
              </a:p>
            </p:txBody>
          </p:sp>
        </p:grpSp>
        <p:sp>
          <p:nvSpPr>
            <p:cNvPr id="36" name="직사각형 26">
              <a:extLst>
                <a:ext uri="{FF2B5EF4-FFF2-40B4-BE49-F238E27FC236}">
                  <a16:creationId xmlns:a16="http://schemas.microsoft.com/office/drawing/2014/main" xmlns="" id="{5FAFAB3B-4CA4-490F-86CF-8727477CB969}"/>
                </a:ext>
              </a:extLst>
            </p:cNvPr>
            <p:cNvSpPr/>
            <p:nvPr/>
          </p:nvSpPr>
          <p:spPr>
            <a:xfrm>
              <a:off x="8621506" y="5423961"/>
              <a:ext cx="2910913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u="none" strike="noStrike" kern="1200" cap="none" spc="0" normalizeH="0" baseline="0" dirty="0">
                  <a:solidFill>
                    <a:srgbClr val="00000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회원가입 완료 페이지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BDFEFA72-F569-4644-B320-22E37EC9F952}"/>
              </a:ext>
            </a:extLst>
          </p:cNvPr>
          <p:cNvGrpSpPr/>
          <p:nvPr/>
        </p:nvGrpSpPr>
        <p:grpSpPr>
          <a:xfrm>
            <a:off x="3952740" y="5809777"/>
            <a:ext cx="3634687" cy="509627"/>
            <a:chOff x="8202371" y="5405409"/>
            <a:chExt cx="3634687" cy="50962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1D1EBABD-409E-45E3-8A39-E579771B8BF4}"/>
                </a:ext>
              </a:extLst>
            </p:cNvPr>
            <p:cNvGrpSpPr/>
            <p:nvPr/>
          </p:nvGrpSpPr>
          <p:grpSpPr>
            <a:xfrm>
              <a:off x="8202371" y="5467350"/>
              <a:ext cx="243129" cy="396602"/>
              <a:chOff x="9802571" y="1523999"/>
              <a:chExt cx="243129" cy="396602"/>
            </a:xfrm>
          </p:grpSpPr>
          <p:sp>
            <p:nvSpPr>
              <p:cNvPr id="42" name="모서리가 둥근 직사각형 66">
                <a:extLst>
                  <a:ext uri="{FF2B5EF4-FFF2-40B4-BE49-F238E27FC236}">
                    <a16:creationId xmlns:a16="http://schemas.microsoft.com/office/drawing/2014/main" xmlns="" id="{273E9282-0090-4FE6-867A-04CE31508496}"/>
                  </a:ext>
                </a:extLst>
              </p:cNvPr>
              <p:cNvSpPr/>
              <p:nvPr/>
            </p:nvSpPr>
            <p:spPr>
              <a:xfrm>
                <a:off x="9802571" y="1692976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E83F5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srgbClr val="FFFFFF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"/>
                </a:endParaRPr>
              </a:p>
            </p:txBody>
          </p:sp>
          <p:sp>
            <p:nvSpPr>
              <p:cNvPr id="43" name="자유형 69">
                <a:extLst>
                  <a:ext uri="{FF2B5EF4-FFF2-40B4-BE49-F238E27FC236}">
                    <a16:creationId xmlns:a16="http://schemas.microsoft.com/office/drawing/2014/main" xmlns="" id="{6121EF3C-306B-4EA6-89B2-D27EF399C06D}"/>
                  </a:ext>
                </a:extLst>
              </p:cNvPr>
              <p:cNvSpPr/>
              <p:nvPr/>
            </p:nvSpPr>
            <p:spPr>
              <a:xfrm>
                <a:off x="9817100" y="1523999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 cap="flat" cmpd="sng" algn="ctr">
                <a:solidFill>
                  <a:srgbClr val="E83F5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srgbClr val="FFFFFF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"/>
                </a:endParaRPr>
              </a:p>
            </p:txBody>
          </p:sp>
        </p:grpSp>
        <p:sp>
          <p:nvSpPr>
            <p:cNvPr id="41" name="직사각형 26">
              <a:extLst>
                <a:ext uri="{FF2B5EF4-FFF2-40B4-BE49-F238E27FC236}">
                  <a16:creationId xmlns:a16="http://schemas.microsoft.com/office/drawing/2014/main" xmlns="" id="{914C9BD9-F949-4659-B494-9A125C32ABD9}"/>
                </a:ext>
              </a:extLst>
            </p:cNvPr>
            <p:cNvSpPr/>
            <p:nvPr/>
          </p:nvSpPr>
          <p:spPr>
            <a:xfrm>
              <a:off x="8606002" y="5405409"/>
              <a:ext cx="3231056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u="none" strike="noStrike" kern="1200" cap="none" spc="0" normalizeH="0" baseline="0" dirty="0">
                  <a:solidFill>
                    <a:srgbClr val="00000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이후 로그인 페이지로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30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xmlns="" id="{21C6943A-BA0F-4DC1-89EC-571FAAFA5C7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3" name="사각형: 둥근 모서리 6">
            <a:extLst>
              <a:ext uri="{FF2B5EF4-FFF2-40B4-BE49-F238E27FC236}">
                <a16:creationId xmlns:a16="http://schemas.microsoft.com/office/drawing/2014/main" xmlns="" id="{C9C50576-E064-4061-9FE7-949B93014633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ID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찾기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/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PW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찾기</a:t>
            </a:r>
          </a:p>
        </p:txBody>
      </p:sp>
      <p:pic>
        <p:nvPicPr>
          <p:cNvPr id="34" name="그림 2" descr="C:/Users/ktgkt/AppData/Roaming/PolarisOffice/ETemp/5504_8201928/fImage3735320541.jpeg">
            <a:extLst>
              <a:ext uri="{FF2B5EF4-FFF2-40B4-BE49-F238E27FC236}">
                <a16:creationId xmlns:a16="http://schemas.microsoft.com/office/drawing/2014/main" xmlns="" id="{66A6CF5D-1278-44DD-9D7D-56B9E3BE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" y="1715709"/>
            <a:ext cx="5932170" cy="3811905"/>
          </a:xfrm>
          <a:prstGeom prst="rect">
            <a:avLst/>
          </a:prstGeom>
          <a:noFill/>
        </p:spPr>
      </p:pic>
      <p:sp>
        <p:nvSpPr>
          <p:cNvPr id="35" name="도형 4">
            <a:extLst>
              <a:ext uri="{FF2B5EF4-FFF2-40B4-BE49-F238E27FC236}">
                <a16:creationId xmlns:a16="http://schemas.microsoft.com/office/drawing/2014/main" xmlns="" id="{B4E101D5-1B60-4035-9EB3-155C7138F4B6}"/>
              </a:ext>
            </a:extLst>
          </p:cNvPr>
          <p:cNvSpPr>
            <a:spLocks/>
          </p:cNvSpPr>
          <p:nvPr/>
        </p:nvSpPr>
        <p:spPr>
          <a:xfrm>
            <a:off x="3432461" y="511168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6" name="도형 7">
            <a:extLst>
              <a:ext uri="{FF2B5EF4-FFF2-40B4-BE49-F238E27FC236}">
                <a16:creationId xmlns:a16="http://schemas.microsoft.com/office/drawing/2014/main" xmlns="" id="{DCB2662C-FA14-4CF1-B0F6-77F000738C73}"/>
              </a:ext>
            </a:extLst>
          </p:cNvPr>
          <p:cNvSpPr>
            <a:spLocks/>
          </p:cNvSpPr>
          <p:nvPr/>
        </p:nvSpPr>
        <p:spPr>
          <a:xfrm>
            <a:off x="4032885" y="511168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7" name="도형 8">
            <a:extLst>
              <a:ext uri="{FF2B5EF4-FFF2-40B4-BE49-F238E27FC236}">
                <a16:creationId xmlns:a16="http://schemas.microsoft.com/office/drawing/2014/main" xmlns="" id="{6239948E-12F1-4DC0-81F6-D2DB1F1DA2AF}"/>
              </a:ext>
            </a:extLst>
          </p:cNvPr>
          <p:cNvSpPr>
            <a:spLocks/>
          </p:cNvSpPr>
          <p:nvPr/>
        </p:nvSpPr>
        <p:spPr>
          <a:xfrm>
            <a:off x="6877685" y="330130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8" name="도형 9">
            <a:extLst>
              <a:ext uri="{FF2B5EF4-FFF2-40B4-BE49-F238E27FC236}">
                <a16:creationId xmlns:a16="http://schemas.microsoft.com/office/drawing/2014/main" xmlns="" id="{1BB63CD0-1F76-4165-A66D-14ACDB8BD109}"/>
              </a:ext>
            </a:extLst>
          </p:cNvPr>
          <p:cNvSpPr>
            <a:spLocks/>
          </p:cNvSpPr>
          <p:nvPr/>
        </p:nvSpPr>
        <p:spPr>
          <a:xfrm>
            <a:off x="6873875" y="4420809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텍스트 상자 10">
            <a:extLst>
              <a:ext uri="{FF2B5EF4-FFF2-40B4-BE49-F238E27FC236}">
                <a16:creationId xmlns:a16="http://schemas.microsoft.com/office/drawing/2014/main" xmlns="" id="{C3807F6D-A64D-40F9-AC33-C8B146D42B6B}"/>
              </a:ext>
            </a:extLst>
          </p:cNvPr>
          <p:cNvSpPr txBox="1">
            <a:spLocks/>
          </p:cNvSpPr>
          <p:nvPr/>
        </p:nvSpPr>
        <p:spPr>
          <a:xfrm>
            <a:off x="7425010" y="322805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ID 찾기 화면으로 이동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0" name="텍스트 상자 11">
            <a:extLst>
              <a:ext uri="{FF2B5EF4-FFF2-40B4-BE49-F238E27FC236}">
                <a16:creationId xmlns:a16="http://schemas.microsoft.com/office/drawing/2014/main" xmlns="" id="{C1D51C98-53F9-4637-9C24-23C6BC96F75A}"/>
              </a:ext>
            </a:extLst>
          </p:cNvPr>
          <p:cNvSpPr txBox="1">
            <a:spLocks/>
          </p:cNvSpPr>
          <p:nvPr/>
        </p:nvSpPr>
        <p:spPr>
          <a:xfrm>
            <a:off x="7417390" y="4369335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비밀번호 찾기 화면으로 이동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05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11">
            <a:extLst>
              <a:ext uri="{FF2B5EF4-FFF2-40B4-BE49-F238E27FC236}">
                <a16:creationId xmlns:a16="http://schemas.microsoft.com/office/drawing/2014/main" xmlns="" id="{F5AFF1D6-D9CC-49D1-943D-866943DF163B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xmlns="" id="{4609E50C-A31E-48C4-8E2F-96B36FE9F6AA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xmlns="" id="{B4ABAAC3-AA5F-4040-97C5-D0AD6E49BB04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xmlns="" id="{70019D99-34AA-4C7F-AAD7-F4C556C972D2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xmlns="" id="{C21D0C27-846D-4EB5-B2BC-6ACCD4B77767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xmlns="" id="{8F385E69-8347-4FB2-8D73-850F3EDCA0E1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2" name="자유형 17">
            <a:extLst>
              <a:ext uri="{FF2B5EF4-FFF2-40B4-BE49-F238E27FC236}">
                <a16:creationId xmlns:a16="http://schemas.microsoft.com/office/drawing/2014/main" xmlns="" id="{C4964889-644F-4A6D-94CF-D6FBF3D06C81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xmlns="" id="{3B21C440-A430-4282-B919-E89C4FE51E14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xmlns="" id="{7493CBBC-9E5C-420D-9039-1592BED5E312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B4D3C3A-C15D-4D75-9BE8-8F659CEA5927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1601235" y="468693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4445275" y="468693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877685" y="321056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873875" y="433006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424862" y="3156886"/>
            <a:ext cx="420117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유효성 검사 및 오류 멘트 안내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424862" y="4270343"/>
            <a:ext cx="420117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정보 입력 후 </a:t>
            </a:r>
            <a:r>
              <a:rPr lang="ko-KR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활성화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13" descr="C:/Users/ktgkt/AppData/Roaming/PolarisOffice/ETemp/5504_8201928/fImage8831291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" y="2276475"/>
            <a:ext cx="2527935" cy="2305685"/>
          </a:xfrm>
          <a:prstGeom prst="rect">
            <a:avLst/>
          </a:prstGeom>
          <a:noFill/>
        </p:spPr>
      </p:pic>
      <p:pic>
        <p:nvPicPr>
          <p:cNvPr id="55" name="그림 14" descr="C:/Users/ktgkt/AppData/Roaming/PolarisOffice/ETemp/5504_8201928/fImage7231292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13" y="2276475"/>
            <a:ext cx="2775905" cy="2305050"/>
          </a:xfrm>
          <a:prstGeom prst="rect">
            <a:avLst/>
          </a:prstGeom>
          <a:noFill/>
        </p:spPr>
      </p:pic>
      <p:sp>
        <p:nvSpPr>
          <p:cNvPr id="23" name="사각형: 둥근 모서리 6">
            <a:extLst>
              <a:ext uri="{FF2B5EF4-FFF2-40B4-BE49-F238E27FC236}">
                <a16:creationId xmlns:a16="http://schemas.microsoft.com/office/drawing/2014/main" xmlns="" id="{974833CA-0A70-48A2-BB9B-4CD87702CA6F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ID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찾기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xmlns="" id="{D18327E2-DFD3-4399-90C1-A0102BC9BA5C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23AA36D7-DE8E-4C40-BF9D-B820DDBDF6EC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2908892C-EE5F-4686-ACE3-21BAECF21BFD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7EBC3740-0492-46DD-9B15-BCF41AB9C0AE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A8D98D15-C989-4F4A-AC47-FD1CAE69016E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3848F1D3-01B3-4AEE-881A-DCA64362B4A9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자유형 17">
            <a:extLst>
              <a:ext uri="{FF2B5EF4-FFF2-40B4-BE49-F238E27FC236}">
                <a16:creationId xmlns:a16="http://schemas.microsoft.com/office/drawing/2014/main" xmlns="" id="{42669C61-DECF-4D49-83B1-39D0A53A48F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5B6744B8-90E5-461E-B7E8-3627C576FB15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503D4C49-FD21-4805-ABD0-EED266910BEA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E6DEB19-62CF-42B9-A553-898D45D5EA72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15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984250" y="362140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982980" y="444627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877685" y="321056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873875" y="433006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658100" y="3238500"/>
            <a:ext cx="339534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ID 찾기 결과 안내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629525" y="4377690"/>
            <a:ext cx="339534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로그인 페이지로 이동</a:t>
            </a:r>
            <a:endParaRPr lang="ko-KR" altLang="en-US" sz="24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15" descr="C:/Users/ktgkt/AppData/Roaming/PolarisOffice/ETemp/5504_8201928/fImage8235315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65" y="2225675"/>
            <a:ext cx="4118610" cy="2905760"/>
          </a:xfrm>
          <a:prstGeom prst="rect">
            <a:avLst/>
          </a:prstGeom>
          <a:noFill/>
        </p:spPr>
      </p:pic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3DD024DA-16D2-4ED3-B331-24F726DB36B6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ID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찾기 결과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xmlns="" id="{4FC9E6F8-7CDF-4F2D-A202-6BD610B3A329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B697EBE6-4BA8-4CCE-8741-8AA634850400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A8DE1A75-3D1B-4157-A455-FA26384F1688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FDB5AF5C-7A8E-48BA-A436-03ED63750409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2A01E208-C8E2-4915-8754-4C635A83128F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EFFDC5AC-CCC4-420B-8AFA-3DC011A8FBC3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자유형 17">
            <a:extLst>
              <a:ext uri="{FF2B5EF4-FFF2-40B4-BE49-F238E27FC236}">
                <a16:creationId xmlns:a16="http://schemas.microsoft.com/office/drawing/2014/main" xmlns="" id="{D4644E6B-87B4-4F69-B070-1FCC850565D3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472B1410-3D4D-4431-96FC-9C96F50B81C9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374CD73-E10C-4ECC-B1FA-95135E747F11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9EA253-D7A3-4482-8963-FF22AE6EDE44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16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1463040" y="50203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4366895" y="502094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128385" y="31153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124575" y="423481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6864350" y="3143250"/>
            <a:ext cx="427355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유효성 검사 및 오류 멘트 안내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6880225" y="4282440"/>
            <a:ext cx="509357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정보 입력 후 인증메일 </a:t>
            </a:r>
            <a:r>
              <a:rPr lang="ko-KR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발송창</a:t>
            </a:r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활성화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16" descr="C:/Users/ktgkt/AppData/Roaming/PolarisOffice/ETemp/5504_8201928/fImage10232337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09" y="2241357"/>
            <a:ext cx="2451735" cy="2699385"/>
          </a:xfrm>
          <a:prstGeom prst="rect">
            <a:avLst/>
          </a:prstGeom>
          <a:noFill/>
        </p:spPr>
      </p:pic>
      <p:pic>
        <p:nvPicPr>
          <p:cNvPr id="55" name="그림 17" descr="C:/Users/ktgkt/AppData/Roaming/PolarisOffice/ETemp/5504_8201928/fImage9114338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23" y="2241357"/>
            <a:ext cx="2589884" cy="2687962"/>
          </a:xfrm>
          <a:prstGeom prst="rect">
            <a:avLst/>
          </a:prstGeom>
          <a:noFill/>
        </p:spPr>
      </p:pic>
      <p:sp>
        <p:nvSpPr>
          <p:cNvPr id="23" name="사각형: 둥근 모서리 6">
            <a:extLst>
              <a:ext uri="{FF2B5EF4-FFF2-40B4-BE49-F238E27FC236}">
                <a16:creationId xmlns:a16="http://schemas.microsoft.com/office/drawing/2014/main" xmlns="" id="{4E97F700-1A2A-49CF-9217-8A1C1804C742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비밀번호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찾기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11">
            <a:extLst>
              <a:ext uri="{FF2B5EF4-FFF2-40B4-BE49-F238E27FC236}">
                <a16:creationId xmlns:a16="http://schemas.microsoft.com/office/drawing/2014/main" xmlns="" id="{FBF49D3B-B1F8-42A7-BCFD-810CEC552C0C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DC681D28-D92F-48F6-AA2F-14BB5FBE6AD9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F13774D9-0B5D-4B22-87FE-7F68539B866A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01769C37-255F-433A-85F3-8656633F7AE9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7C116FF8-871C-4531-9AA9-9BA4573DF26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8D6C6D72-39EA-43D8-96C3-FACDF48BD565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3" name="자유형 17">
            <a:extLst>
              <a:ext uri="{FF2B5EF4-FFF2-40B4-BE49-F238E27FC236}">
                <a16:creationId xmlns:a16="http://schemas.microsoft.com/office/drawing/2014/main" xmlns="" id="{F9D3F870-B5F2-4D91-8A9C-AB01C9F3522E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3A19A018-712F-4FB7-8178-BAECD647D5D2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D1DEA15D-2D38-463E-B215-8F578A4C1A0C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78771EE-A961-4DB9-B2DE-E054C3486B53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17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294640" y="213625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292735" y="384059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745065" y="234502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741255" y="346453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250687" y="2352024"/>
            <a:ext cx="387570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인증 메일 발송 알림창</a:t>
            </a:r>
            <a:endParaRPr lang="ko-KR" altLang="en-US" sz="24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266562" y="3491214"/>
            <a:ext cx="471271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인증하기 버튼 활성화 및 인증 오류</a:t>
            </a:r>
            <a:endParaRPr lang="ko-KR" altLang="en-US" sz="24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18" descr="C:/Users/ktgkt/AppData/Roaming/PolarisOffice/ETemp/5504_8201928/fImage3399361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" y="1943214"/>
            <a:ext cx="2804160" cy="879475"/>
          </a:xfrm>
          <a:prstGeom prst="rect">
            <a:avLst/>
          </a:prstGeom>
          <a:noFill/>
        </p:spPr>
      </p:pic>
      <p:pic>
        <p:nvPicPr>
          <p:cNvPr id="55" name="그림 19" descr="C:/Users/ktgkt/AppData/Roaming/PolarisOffice/ETemp/5504_8201928/fImage9476362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931909"/>
            <a:ext cx="2820035" cy="3085465"/>
          </a:xfrm>
          <a:prstGeom prst="rect">
            <a:avLst/>
          </a:prstGeom>
          <a:noFill/>
        </p:spPr>
      </p:pic>
      <p:pic>
        <p:nvPicPr>
          <p:cNvPr id="56" name="그림 20" descr="C:/Users/ktgkt/AppData/Roaming/PolarisOffice/ETemp/5504_8201928/fImage9260363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870" y="2357234"/>
            <a:ext cx="2737485" cy="3013710"/>
          </a:xfrm>
          <a:prstGeom prst="rect">
            <a:avLst/>
          </a:prstGeom>
          <a:noFill/>
        </p:spPr>
      </p:pic>
      <p:sp>
        <p:nvSpPr>
          <p:cNvPr id="57" name="도형 21"/>
          <p:cNvSpPr>
            <a:spLocks/>
          </p:cNvSpPr>
          <p:nvPr/>
        </p:nvSpPr>
        <p:spPr>
          <a:xfrm>
            <a:off x="6746335" y="453831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8" name="도형 22"/>
          <p:cNvSpPr>
            <a:spLocks/>
          </p:cNvSpPr>
          <p:nvPr/>
        </p:nvSpPr>
        <p:spPr>
          <a:xfrm>
            <a:off x="4880610" y="556017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텍스트 상자 23"/>
          <p:cNvSpPr txBox="1">
            <a:spLocks/>
          </p:cNvSpPr>
          <p:nvPr/>
        </p:nvSpPr>
        <p:spPr>
          <a:xfrm>
            <a:off x="7249417" y="4563094"/>
            <a:ext cx="471271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인증번호 입력 후 확인버튼 활성화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xmlns="" id="{388B7B19-C97E-49AE-874A-C5484CF8DC9E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비밀번호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찾기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11">
            <a:extLst>
              <a:ext uri="{FF2B5EF4-FFF2-40B4-BE49-F238E27FC236}">
                <a16:creationId xmlns:a16="http://schemas.microsoft.com/office/drawing/2014/main" xmlns="" id="{8E21B5DF-3838-470A-8B97-010354BF1E60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A32C036F-2B5A-42DC-B399-C526C5C943C6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68026977-6B21-4E24-9E2D-D6881CE72F6E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4C3DF576-BA28-4A19-9060-326898317E4F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3198522F-FCE1-45F4-8A69-9416E5AC93BF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9332B1BB-CD73-4D0B-9DF9-9E355BAEB925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자유형 17">
            <a:extLst>
              <a:ext uri="{FF2B5EF4-FFF2-40B4-BE49-F238E27FC236}">
                <a16:creationId xmlns:a16="http://schemas.microsoft.com/office/drawing/2014/main" xmlns="" id="{A7BB1ACF-25EF-41A9-B594-1E9181A3EC3D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8D132B18-9B67-4F5F-9D07-89A2FE53EB81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D5BF5096-E3D0-4687-9819-F4EB0D7228D0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95C2C28-FA45-456F-BAD3-582AF1591234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18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3442970" y="534797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877685" y="321056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873875" y="433006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613650" y="3238500"/>
            <a:ext cx="424116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비밀번호 재설정 유효성 및 입력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629525" y="4377690"/>
            <a:ext cx="42252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비밀번호 변경 버튼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60" name="그림 26" descr="C:/Users/ktgkt/AppData/Roaming/PolarisOffice/ETemp/5504_8201928/fImage12270395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82" y="2295525"/>
            <a:ext cx="4605020" cy="3052445"/>
          </a:xfrm>
          <a:prstGeom prst="rect">
            <a:avLst/>
          </a:prstGeom>
          <a:noFill/>
        </p:spPr>
      </p:pic>
      <p:sp>
        <p:nvSpPr>
          <p:cNvPr id="47" name="Rect 0"/>
          <p:cNvSpPr>
            <a:spLocks/>
          </p:cNvSpPr>
          <p:nvPr/>
        </p:nvSpPr>
        <p:spPr>
          <a:xfrm>
            <a:off x="3308588" y="2970448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4C11408A-0633-435B-83E4-7673118DAD05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비밀번호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변경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19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쇼핑몰 메인</a:t>
            </a: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930758" y="2698930"/>
            <a:ext cx="379741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카테고리별 색 지정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xmlns="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7846622" y="3685268"/>
            <a:ext cx="404846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가격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주문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날짜순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정렬 기능</a:t>
            </a:r>
          </a:p>
        </p:txBody>
      </p:sp>
      <p:sp>
        <p:nvSpPr>
          <p:cNvPr id="15" name="도형 9">
            <a:extLst>
              <a:ext uri="{FF2B5EF4-FFF2-40B4-BE49-F238E27FC236}">
                <a16:creationId xmlns:a16="http://schemas.microsoft.com/office/drawing/2014/main" xmlns="" id="{DDDB9AE7-B17F-EB18-7B1D-BFB665589FA3}"/>
              </a:ext>
            </a:extLst>
          </p:cNvPr>
          <p:cNvSpPr>
            <a:spLocks/>
          </p:cNvSpPr>
          <p:nvPr/>
        </p:nvSpPr>
        <p:spPr>
          <a:xfrm>
            <a:off x="5113951" y="1694232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FEF4B6D-F850-2927-D8D7-4881CB8D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50" y="2335163"/>
            <a:ext cx="6444034" cy="3378473"/>
          </a:xfrm>
          <a:prstGeom prst="rect">
            <a:avLst/>
          </a:prstGeom>
        </p:spPr>
      </p:pic>
      <p:sp>
        <p:nvSpPr>
          <p:cNvPr id="11" name="도형 8">
            <a:extLst>
              <a:ext uri="{FF2B5EF4-FFF2-40B4-BE49-F238E27FC236}">
                <a16:creationId xmlns:a16="http://schemas.microsoft.com/office/drawing/2014/main" xmlns="" id="{56DD0499-43C4-7B14-1B67-D61570A163C8}"/>
              </a:ext>
            </a:extLst>
          </p:cNvPr>
          <p:cNvSpPr>
            <a:spLocks/>
          </p:cNvSpPr>
          <p:nvPr/>
        </p:nvSpPr>
        <p:spPr>
          <a:xfrm>
            <a:off x="1323812" y="2654717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xmlns="" id="{6CFD4B22-E13B-CAD3-F16B-4AF35D651698}"/>
              </a:ext>
            </a:extLst>
          </p:cNvPr>
          <p:cNvSpPr>
            <a:spLocks/>
          </p:cNvSpPr>
          <p:nvPr/>
        </p:nvSpPr>
        <p:spPr>
          <a:xfrm>
            <a:off x="5785673" y="1694232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8" name="텍스트 상자 10">
            <a:extLst>
              <a:ext uri="{FF2B5EF4-FFF2-40B4-BE49-F238E27FC236}">
                <a16:creationId xmlns:a16="http://schemas.microsoft.com/office/drawing/2014/main" xmlns="" id="{F0113313-039A-87BC-648E-03676ECED599}"/>
              </a:ext>
            </a:extLst>
          </p:cNvPr>
          <p:cNvSpPr txBox="1">
            <a:spLocks/>
          </p:cNvSpPr>
          <p:nvPr/>
        </p:nvSpPr>
        <p:spPr>
          <a:xfrm>
            <a:off x="7930758" y="4731905"/>
            <a:ext cx="3538997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상품명으로 검색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7270239" y="268859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xmlns="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7275743" y="3682131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도형 9">
            <a:extLst>
              <a:ext uri="{FF2B5EF4-FFF2-40B4-BE49-F238E27FC236}">
                <a16:creationId xmlns:a16="http://schemas.microsoft.com/office/drawing/2014/main" xmlns="" id="{4C64ADC7-5085-57CB-ECE8-5E4D2E9521B5}"/>
              </a:ext>
            </a:extLst>
          </p:cNvPr>
          <p:cNvSpPr>
            <a:spLocks/>
          </p:cNvSpPr>
          <p:nvPr/>
        </p:nvSpPr>
        <p:spPr>
          <a:xfrm>
            <a:off x="7275743" y="4704632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21780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23">
            <a:extLst>
              <a:ext uri="{FF2B5EF4-FFF2-40B4-BE49-F238E27FC236}">
                <a16:creationId xmlns:a16="http://schemas.microsoft.com/office/drawing/2014/main" xmlns="" id="{23EE64CB-6579-4107-BD4A-BE79E679AC88}"/>
              </a:ext>
            </a:extLst>
          </p:cNvPr>
          <p:cNvSpPr/>
          <p:nvPr/>
        </p:nvSpPr>
        <p:spPr>
          <a:xfrm>
            <a:off x="614732" y="456799"/>
            <a:ext cx="10962536" cy="5944401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ctr">
            <a:noAutofit/>
          </a:bodyPr>
          <a:lstStyle/>
          <a:p>
            <a:pPr algn="ctr" latinLnBrk="0">
              <a:defRPr/>
            </a:pPr>
            <a:endParaRPr lang="en-US" altLang="ko-KR" sz="2800" i="1" kern="0" dirty="0">
              <a:solidFill>
                <a:srgbClr val="44546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7101" y="1361136"/>
            <a:ext cx="4271551" cy="4554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제작목적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팀 소개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작업 일정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프로젝트 핵심 기술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주요 페이지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시연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Q&amp;A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70F48D24-6315-4B6D-84F0-DFFADEC902DD}"/>
              </a:ext>
            </a:extLst>
          </p:cNvPr>
          <p:cNvCxnSpPr>
            <a:cxnSpLocks/>
          </p:cNvCxnSpPr>
          <p:nvPr/>
        </p:nvCxnSpPr>
        <p:spPr>
          <a:xfrm>
            <a:off x="777180" y="1085185"/>
            <a:ext cx="2254119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1D68415-4A5A-4C7C-8C58-0DE889F84991}"/>
              </a:ext>
            </a:extLst>
          </p:cNvPr>
          <p:cNvSpPr txBox="1"/>
          <p:nvPr/>
        </p:nvSpPr>
        <p:spPr>
          <a:xfrm>
            <a:off x="896907" y="579257"/>
            <a:ext cx="1923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rgbClr val="44546A"/>
                </a:solidFill>
                <a:latin typeface="나눔스퀘어 네오 ExtraBold"/>
                <a:ea typeface="나눔스퀘어 네오 ExtraBold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상세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082554" y="286080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xmlns="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6078744" y="398030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6843648" y="2892517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카테고리별 이동 가능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xmlns="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6843648" y="400277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해당상품별 후기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DBA5354-EB98-1654-909D-B1CC0A46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7" y="1839133"/>
            <a:ext cx="3329369" cy="31797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6EBA688-20E5-B326-00A3-70F89DF17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93" y="4996840"/>
            <a:ext cx="3400425" cy="857250"/>
          </a:xfrm>
          <a:prstGeom prst="rect">
            <a:avLst/>
          </a:prstGeom>
        </p:spPr>
      </p:pic>
      <p:sp>
        <p:nvSpPr>
          <p:cNvPr id="11" name="도형 8">
            <a:extLst>
              <a:ext uri="{FF2B5EF4-FFF2-40B4-BE49-F238E27FC236}">
                <a16:creationId xmlns:a16="http://schemas.microsoft.com/office/drawing/2014/main" xmlns="" id="{56DD0499-43C4-7B14-1B67-D61570A163C8}"/>
              </a:ext>
            </a:extLst>
          </p:cNvPr>
          <p:cNvSpPr>
            <a:spLocks/>
          </p:cNvSpPr>
          <p:nvPr/>
        </p:nvSpPr>
        <p:spPr>
          <a:xfrm>
            <a:off x="2184376" y="1736057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5" name="도형 9">
            <a:extLst>
              <a:ext uri="{FF2B5EF4-FFF2-40B4-BE49-F238E27FC236}">
                <a16:creationId xmlns:a16="http://schemas.microsoft.com/office/drawing/2014/main" xmlns="" id="{DDDB9AE7-B17F-EB18-7B1D-BFB665589FA3}"/>
              </a:ext>
            </a:extLst>
          </p:cNvPr>
          <p:cNvSpPr>
            <a:spLocks/>
          </p:cNvSpPr>
          <p:nvPr/>
        </p:nvSpPr>
        <p:spPr>
          <a:xfrm>
            <a:off x="3645382" y="576183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2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21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상세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1948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xmlns="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6873875" y="33143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수량 입력 및 유효성검사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xmlns="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7638779" y="334567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해당 상품 장바구니로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A67751E-AF19-096A-2C56-85780623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20" y="1621664"/>
            <a:ext cx="5255684" cy="4734686"/>
          </a:xfrm>
          <a:prstGeom prst="rect">
            <a:avLst/>
          </a:prstGeom>
        </p:spPr>
      </p:pic>
      <p:sp>
        <p:nvSpPr>
          <p:cNvPr id="8" name="도형 8">
            <a:extLst>
              <a:ext uri="{FF2B5EF4-FFF2-40B4-BE49-F238E27FC236}">
                <a16:creationId xmlns:a16="http://schemas.microsoft.com/office/drawing/2014/main" xmlns="" id="{FF002636-EC9F-97BC-7B46-3348ED1BF9F4}"/>
              </a:ext>
            </a:extLst>
          </p:cNvPr>
          <p:cNvSpPr>
            <a:spLocks/>
          </p:cNvSpPr>
          <p:nvPr/>
        </p:nvSpPr>
        <p:spPr>
          <a:xfrm>
            <a:off x="4881245" y="3498787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0" name="도형 9">
            <a:extLst>
              <a:ext uri="{FF2B5EF4-FFF2-40B4-BE49-F238E27FC236}">
                <a16:creationId xmlns:a16="http://schemas.microsoft.com/office/drawing/2014/main" xmlns="" id="{9A681533-F64A-A7AF-6EAD-E9885ED20D71}"/>
              </a:ext>
            </a:extLst>
          </p:cNvPr>
          <p:cNvSpPr>
            <a:spLocks/>
          </p:cNvSpPr>
          <p:nvPr/>
        </p:nvSpPr>
        <p:spPr>
          <a:xfrm>
            <a:off x="2466810" y="5594381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도형 9">
            <a:extLst>
              <a:ext uri="{FF2B5EF4-FFF2-40B4-BE49-F238E27FC236}">
                <a16:creationId xmlns:a16="http://schemas.microsoft.com/office/drawing/2014/main" xmlns="" id="{B21A0029-D55A-006B-0C0D-307E3BBC02BE}"/>
              </a:ext>
            </a:extLst>
          </p:cNvPr>
          <p:cNvSpPr>
            <a:spLocks/>
          </p:cNvSpPr>
          <p:nvPr/>
        </p:nvSpPr>
        <p:spPr>
          <a:xfrm>
            <a:off x="6026694" y="5594381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27" name="도형 9">
            <a:extLst>
              <a:ext uri="{FF2B5EF4-FFF2-40B4-BE49-F238E27FC236}">
                <a16:creationId xmlns:a16="http://schemas.microsoft.com/office/drawing/2014/main" xmlns="" id="{689FF258-DE6E-1B7D-964C-FECDCFA2896F}"/>
              </a:ext>
            </a:extLst>
          </p:cNvPr>
          <p:cNvSpPr>
            <a:spLocks/>
          </p:cNvSpPr>
          <p:nvPr/>
        </p:nvSpPr>
        <p:spPr>
          <a:xfrm>
            <a:off x="6895056" y="44338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28" name="텍스트 상자 11">
            <a:extLst>
              <a:ext uri="{FF2B5EF4-FFF2-40B4-BE49-F238E27FC236}">
                <a16:creationId xmlns:a16="http://schemas.microsoft.com/office/drawing/2014/main" xmlns="" id="{095CDFA3-4D4F-BF91-F1C2-B301493F1CC8}"/>
              </a:ext>
            </a:extLst>
          </p:cNvPr>
          <p:cNvSpPr txBox="1">
            <a:spLocks/>
          </p:cNvSpPr>
          <p:nvPr/>
        </p:nvSpPr>
        <p:spPr>
          <a:xfrm>
            <a:off x="7638779" y="4447526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바로 구매하기</a:t>
            </a:r>
          </a:p>
        </p:txBody>
      </p:sp>
    </p:spTree>
    <p:extLst>
      <p:ext uri="{BB962C8B-B14F-4D97-AF65-F5344CB8AC3E}">
        <p14:creationId xmlns:p14="http://schemas.microsoft.com/office/powerpoint/2010/main" val="22487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22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장바구니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7454155" y="18392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xmlns="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7450345" y="29587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8234570" y="1867220"/>
            <a:ext cx="344943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선택한 상품 개수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xmlns="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8215249" y="2990074"/>
            <a:ext cx="344943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해당 상품 상세로 이동</a:t>
            </a:r>
          </a:p>
        </p:txBody>
      </p:sp>
      <p:sp>
        <p:nvSpPr>
          <p:cNvPr id="27" name="도형 9">
            <a:extLst>
              <a:ext uri="{FF2B5EF4-FFF2-40B4-BE49-F238E27FC236}">
                <a16:creationId xmlns:a16="http://schemas.microsoft.com/office/drawing/2014/main" xmlns="" id="{689FF258-DE6E-1B7D-964C-FECDCFA2896F}"/>
              </a:ext>
            </a:extLst>
          </p:cNvPr>
          <p:cNvSpPr>
            <a:spLocks/>
          </p:cNvSpPr>
          <p:nvPr/>
        </p:nvSpPr>
        <p:spPr>
          <a:xfrm>
            <a:off x="7471526" y="40782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28" name="텍스트 상자 11">
            <a:extLst>
              <a:ext uri="{FF2B5EF4-FFF2-40B4-BE49-F238E27FC236}">
                <a16:creationId xmlns:a16="http://schemas.microsoft.com/office/drawing/2014/main" xmlns="" id="{095CDFA3-4D4F-BF91-F1C2-B301493F1CC8}"/>
              </a:ext>
            </a:extLst>
          </p:cNvPr>
          <p:cNvSpPr txBox="1">
            <a:spLocks/>
          </p:cNvSpPr>
          <p:nvPr/>
        </p:nvSpPr>
        <p:spPr>
          <a:xfrm>
            <a:off x="8215249" y="4091926"/>
            <a:ext cx="344943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수량 변경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B2D13BB-CD0C-B5AC-E7AF-2E096DC86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8" y="1712874"/>
            <a:ext cx="6448191" cy="3675423"/>
          </a:xfrm>
          <a:prstGeom prst="rect">
            <a:avLst/>
          </a:prstGeom>
        </p:spPr>
      </p:pic>
      <p:sp>
        <p:nvSpPr>
          <p:cNvPr id="8" name="도형 8">
            <a:extLst>
              <a:ext uri="{FF2B5EF4-FFF2-40B4-BE49-F238E27FC236}">
                <a16:creationId xmlns:a16="http://schemas.microsoft.com/office/drawing/2014/main" xmlns="" id="{FF002636-EC9F-97BC-7B46-3348ED1BF9F4}"/>
              </a:ext>
            </a:extLst>
          </p:cNvPr>
          <p:cNvSpPr>
            <a:spLocks/>
          </p:cNvSpPr>
          <p:nvPr/>
        </p:nvSpPr>
        <p:spPr>
          <a:xfrm>
            <a:off x="3369740" y="2323666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0" name="도형 9">
            <a:extLst>
              <a:ext uri="{FF2B5EF4-FFF2-40B4-BE49-F238E27FC236}">
                <a16:creationId xmlns:a16="http://schemas.microsoft.com/office/drawing/2014/main" xmlns="" id="{9A681533-F64A-A7AF-6EAD-E9885ED20D71}"/>
              </a:ext>
            </a:extLst>
          </p:cNvPr>
          <p:cNvSpPr>
            <a:spLocks/>
          </p:cNvSpPr>
          <p:nvPr/>
        </p:nvSpPr>
        <p:spPr>
          <a:xfrm>
            <a:off x="1732099" y="2150248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도형 9">
            <a:extLst>
              <a:ext uri="{FF2B5EF4-FFF2-40B4-BE49-F238E27FC236}">
                <a16:creationId xmlns:a16="http://schemas.microsoft.com/office/drawing/2014/main" xmlns="" id="{B21A0029-D55A-006B-0C0D-307E3BBC02BE}"/>
              </a:ext>
            </a:extLst>
          </p:cNvPr>
          <p:cNvSpPr>
            <a:spLocks/>
          </p:cNvSpPr>
          <p:nvPr/>
        </p:nvSpPr>
        <p:spPr>
          <a:xfrm>
            <a:off x="5516462" y="3471926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xmlns="" id="{F94B8935-A575-2703-0D94-A4296D0F4884}"/>
              </a:ext>
            </a:extLst>
          </p:cNvPr>
          <p:cNvSpPr>
            <a:spLocks/>
          </p:cNvSpPr>
          <p:nvPr/>
        </p:nvSpPr>
        <p:spPr>
          <a:xfrm>
            <a:off x="7471526" y="5048304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４</a:t>
            </a:r>
          </a:p>
        </p:txBody>
      </p:sp>
      <p:sp>
        <p:nvSpPr>
          <p:cNvPr id="9" name="도형 9">
            <a:extLst>
              <a:ext uri="{FF2B5EF4-FFF2-40B4-BE49-F238E27FC236}">
                <a16:creationId xmlns:a16="http://schemas.microsoft.com/office/drawing/2014/main" xmlns="" id="{98B30306-7510-00AD-A3B3-5F5C35C0A831}"/>
              </a:ext>
            </a:extLst>
          </p:cNvPr>
          <p:cNvSpPr>
            <a:spLocks/>
          </p:cNvSpPr>
          <p:nvPr/>
        </p:nvSpPr>
        <p:spPr>
          <a:xfrm>
            <a:off x="5507574" y="5073784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４</a:t>
            </a:r>
          </a:p>
        </p:txBody>
      </p:sp>
      <p:sp>
        <p:nvSpPr>
          <p:cNvPr id="11" name="텍스트 상자 11">
            <a:extLst>
              <a:ext uri="{FF2B5EF4-FFF2-40B4-BE49-F238E27FC236}">
                <a16:creationId xmlns:a16="http://schemas.microsoft.com/office/drawing/2014/main" xmlns="" id="{F2D4F8B6-9E67-05FA-810F-A79D629955FC}"/>
              </a:ext>
            </a:extLst>
          </p:cNvPr>
          <p:cNvSpPr txBox="1">
            <a:spLocks/>
          </p:cNvSpPr>
          <p:nvPr/>
        </p:nvSpPr>
        <p:spPr>
          <a:xfrm>
            <a:off x="8234570" y="5075577"/>
            <a:ext cx="333654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선택 삭제기능</a:t>
            </a:r>
          </a:p>
        </p:txBody>
      </p:sp>
    </p:spTree>
    <p:extLst>
      <p:ext uri="{BB962C8B-B14F-4D97-AF65-F5344CB8AC3E}">
        <p14:creationId xmlns:p14="http://schemas.microsoft.com/office/powerpoint/2010/main" val="42229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23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장바구니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1948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xmlns="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6873875" y="33143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24738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선택한 상품들의 총 주문금액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xmlns="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7638779" y="334567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쇼핑몰로 이동</a:t>
            </a:r>
          </a:p>
        </p:txBody>
      </p:sp>
      <p:sp>
        <p:nvSpPr>
          <p:cNvPr id="27" name="도형 9">
            <a:extLst>
              <a:ext uri="{FF2B5EF4-FFF2-40B4-BE49-F238E27FC236}">
                <a16:creationId xmlns:a16="http://schemas.microsoft.com/office/drawing/2014/main" xmlns="" id="{689FF258-DE6E-1B7D-964C-FECDCFA2896F}"/>
              </a:ext>
            </a:extLst>
          </p:cNvPr>
          <p:cNvSpPr>
            <a:spLocks/>
          </p:cNvSpPr>
          <p:nvPr/>
        </p:nvSpPr>
        <p:spPr>
          <a:xfrm>
            <a:off x="6895056" y="44338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28" name="텍스트 상자 11">
            <a:extLst>
              <a:ext uri="{FF2B5EF4-FFF2-40B4-BE49-F238E27FC236}">
                <a16:creationId xmlns:a16="http://schemas.microsoft.com/office/drawing/2014/main" xmlns="" id="{095CDFA3-4D4F-BF91-F1C2-B301493F1CC8}"/>
              </a:ext>
            </a:extLst>
          </p:cNvPr>
          <p:cNvSpPr txBox="1">
            <a:spLocks/>
          </p:cNvSpPr>
          <p:nvPr/>
        </p:nvSpPr>
        <p:spPr>
          <a:xfrm>
            <a:off x="7638779" y="4447526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구매버튼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854C902-03C8-07CE-2595-82E9DC11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8" y="2046414"/>
            <a:ext cx="6137272" cy="3061466"/>
          </a:xfrm>
          <a:prstGeom prst="rect">
            <a:avLst/>
          </a:prstGeom>
        </p:spPr>
      </p:pic>
      <p:sp>
        <p:nvSpPr>
          <p:cNvPr id="4" name="도형 8">
            <a:extLst>
              <a:ext uri="{FF2B5EF4-FFF2-40B4-BE49-F238E27FC236}">
                <a16:creationId xmlns:a16="http://schemas.microsoft.com/office/drawing/2014/main" xmlns="" id="{C2C46478-9CF8-E2D0-4946-A969FA1EADDC}"/>
              </a:ext>
            </a:extLst>
          </p:cNvPr>
          <p:cNvSpPr>
            <a:spLocks/>
          </p:cNvSpPr>
          <p:nvPr/>
        </p:nvSpPr>
        <p:spPr>
          <a:xfrm>
            <a:off x="5583555" y="1983356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xmlns="" id="{52A5D5D5-D1D5-7568-F65D-4FC2D948AA1C}"/>
              </a:ext>
            </a:extLst>
          </p:cNvPr>
          <p:cNvSpPr>
            <a:spLocks/>
          </p:cNvSpPr>
          <p:nvPr/>
        </p:nvSpPr>
        <p:spPr>
          <a:xfrm>
            <a:off x="1555878" y="514693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" name="도형 9">
            <a:extLst>
              <a:ext uri="{FF2B5EF4-FFF2-40B4-BE49-F238E27FC236}">
                <a16:creationId xmlns:a16="http://schemas.microsoft.com/office/drawing/2014/main" xmlns="" id="{D5555FB9-0E87-6FC4-5DDE-1643D74D8295}"/>
              </a:ext>
            </a:extLst>
          </p:cNvPr>
          <p:cNvSpPr>
            <a:spLocks/>
          </p:cNvSpPr>
          <p:nvPr/>
        </p:nvSpPr>
        <p:spPr>
          <a:xfrm>
            <a:off x="4066512" y="5152508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82340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24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8552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xmlns="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6873875" y="39747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883220"/>
            <a:ext cx="424738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회원의 정보 표시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xmlns="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7638779" y="400607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요청사항 기입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015D9A4-0CC7-AE64-B80A-CEFE97FD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4" y="2159320"/>
            <a:ext cx="6372225" cy="2800350"/>
          </a:xfrm>
          <a:prstGeom prst="rect">
            <a:avLst/>
          </a:prstGeom>
        </p:spPr>
      </p:pic>
      <p:sp>
        <p:nvSpPr>
          <p:cNvPr id="4" name="도형 8">
            <a:extLst>
              <a:ext uri="{FF2B5EF4-FFF2-40B4-BE49-F238E27FC236}">
                <a16:creationId xmlns:a16="http://schemas.microsoft.com/office/drawing/2014/main" xmlns="" id="{C2C46478-9CF8-E2D0-4946-A969FA1EADDC}"/>
              </a:ext>
            </a:extLst>
          </p:cNvPr>
          <p:cNvSpPr>
            <a:spLocks/>
          </p:cNvSpPr>
          <p:nvPr/>
        </p:nvSpPr>
        <p:spPr>
          <a:xfrm>
            <a:off x="3351548" y="2688294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xmlns="" id="{52A5D5D5-D1D5-7568-F65D-4FC2D948AA1C}"/>
              </a:ext>
            </a:extLst>
          </p:cNvPr>
          <p:cNvSpPr>
            <a:spLocks/>
          </p:cNvSpPr>
          <p:nvPr/>
        </p:nvSpPr>
        <p:spPr>
          <a:xfrm>
            <a:off x="4164306" y="495967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4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1948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xmlns="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6873875" y="33143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24738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충전 페이지 이동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xmlns="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7638779" y="3345674"/>
            <a:ext cx="4132032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결제금액과 포인트 적립예정 변동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295FFEB-3D66-62C8-A3B6-B4C5C982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8" y="2412483"/>
            <a:ext cx="6414892" cy="1533996"/>
          </a:xfrm>
          <a:prstGeom prst="rect">
            <a:avLst/>
          </a:prstGeom>
        </p:spPr>
      </p:pic>
      <p:sp>
        <p:nvSpPr>
          <p:cNvPr id="11" name="도형 9">
            <a:extLst>
              <a:ext uri="{FF2B5EF4-FFF2-40B4-BE49-F238E27FC236}">
                <a16:creationId xmlns:a16="http://schemas.microsoft.com/office/drawing/2014/main" xmlns="" id="{362DE91A-6EE8-53CD-E08C-94E1F79DD72E}"/>
              </a:ext>
            </a:extLst>
          </p:cNvPr>
          <p:cNvSpPr>
            <a:spLocks/>
          </p:cNvSpPr>
          <p:nvPr/>
        </p:nvSpPr>
        <p:spPr>
          <a:xfrm>
            <a:off x="6895056" y="44338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15" name="텍스트 상자 11">
            <a:extLst>
              <a:ext uri="{FF2B5EF4-FFF2-40B4-BE49-F238E27FC236}">
                <a16:creationId xmlns:a16="http://schemas.microsoft.com/office/drawing/2014/main" xmlns="" id="{588D5395-802A-2508-4FA8-DCB22D7D1DF7}"/>
              </a:ext>
            </a:extLst>
          </p:cNvPr>
          <p:cNvSpPr txBox="1">
            <a:spLocks/>
          </p:cNvSpPr>
          <p:nvPr/>
        </p:nvSpPr>
        <p:spPr>
          <a:xfrm>
            <a:off x="7638779" y="4447526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포인트 입력 유효성 검사</a:t>
            </a:r>
          </a:p>
        </p:txBody>
      </p:sp>
      <p:sp>
        <p:nvSpPr>
          <p:cNvPr id="19" name="도형 8">
            <a:extLst>
              <a:ext uri="{FF2B5EF4-FFF2-40B4-BE49-F238E27FC236}">
                <a16:creationId xmlns:a16="http://schemas.microsoft.com/office/drawing/2014/main" xmlns="" id="{7A7E34A4-D9EF-3D2A-430A-D6F569697B08}"/>
              </a:ext>
            </a:extLst>
          </p:cNvPr>
          <p:cNvSpPr>
            <a:spLocks/>
          </p:cNvSpPr>
          <p:nvPr/>
        </p:nvSpPr>
        <p:spPr>
          <a:xfrm>
            <a:off x="6118025" y="2639818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도형 9">
            <a:extLst>
              <a:ext uri="{FF2B5EF4-FFF2-40B4-BE49-F238E27FC236}">
                <a16:creationId xmlns:a16="http://schemas.microsoft.com/office/drawing/2014/main" xmlns="" id="{B76AA0A3-807F-1A7F-B98A-9AFCABA950C5}"/>
              </a:ext>
            </a:extLst>
          </p:cNvPr>
          <p:cNvSpPr>
            <a:spLocks/>
          </p:cNvSpPr>
          <p:nvPr/>
        </p:nvSpPr>
        <p:spPr>
          <a:xfrm>
            <a:off x="4035610" y="383572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도형 9">
            <a:extLst>
              <a:ext uri="{FF2B5EF4-FFF2-40B4-BE49-F238E27FC236}">
                <a16:creationId xmlns:a16="http://schemas.microsoft.com/office/drawing/2014/main" xmlns="" id="{94D214E1-E358-92E3-2668-3237AAF9AC00}"/>
              </a:ext>
            </a:extLst>
          </p:cNvPr>
          <p:cNvSpPr>
            <a:spLocks/>
          </p:cNvSpPr>
          <p:nvPr/>
        </p:nvSpPr>
        <p:spPr>
          <a:xfrm>
            <a:off x="3347361" y="2818563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2532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26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결제－이머니부족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18472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24738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이머니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부족시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팝업창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띄우기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1DE8BD-B3EB-1C69-B549-40A9F88B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715" y="1708655"/>
            <a:ext cx="4523423" cy="47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6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27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재고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부족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1948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24738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재고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부족시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해당 상품 표시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1DE8BD-B3EB-1C69-B549-40A9F88B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715" y="1708655"/>
            <a:ext cx="4523423" cy="47698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DDE3CAC-193B-8F0C-A3B5-D7E97903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901" y="1744388"/>
            <a:ext cx="4544644" cy="4769866"/>
          </a:xfrm>
          <a:prstGeom prst="rect">
            <a:avLst/>
          </a:prstGeom>
        </p:spPr>
      </p:pic>
      <p:sp>
        <p:nvSpPr>
          <p:cNvPr id="6" name="도형 9">
            <a:extLst>
              <a:ext uri="{FF2B5EF4-FFF2-40B4-BE49-F238E27FC236}">
                <a16:creationId xmlns:a16="http://schemas.microsoft.com/office/drawing/2014/main" xmlns="" id="{0892708A-44EC-D0EE-36EA-4741D1BB6A48}"/>
              </a:ext>
            </a:extLst>
          </p:cNvPr>
          <p:cNvSpPr>
            <a:spLocks/>
          </p:cNvSpPr>
          <p:nvPr/>
        </p:nvSpPr>
        <p:spPr>
          <a:xfrm>
            <a:off x="6873875" y="33143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텍스트 상자 11">
            <a:extLst>
              <a:ext uri="{FF2B5EF4-FFF2-40B4-BE49-F238E27FC236}">
                <a16:creationId xmlns:a16="http://schemas.microsoft.com/office/drawing/2014/main" xmlns="" id="{6B28CC22-7DF6-F533-39B3-1F0B2FAA4813}"/>
              </a:ext>
            </a:extLst>
          </p:cNvPr>
          <p:cNvSpPr txBox="1">
            <a:spLocks/>
          </p:cNvSpPr>
          <p:nvPr/>
        </p:nvSpPr>
        <p:spPr>
          <a:xfrm>
            <a:off x="7638779" y="334567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장바구니의 수량 변경</a:t>
            </a:r>
          </a:p>
        </p:txBody>
      </p:sp>
    </p:spTree>
    <p:extLst>
      <p:ext uri="{BB962C8B-B14F-4D97-AF65-F5344CB8AC3E}">
        <p14:creationId xmlns:p14="http://schemas.microsoft.com/office/powerpoint/2010/main" val="183990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28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완료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79432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099" y="2822260"/>
            <a:ext cx="432112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주문한 상품 상세 페이지 이동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xmlns="" id="{0892708A-44EC-D0EE-36EA-4741D1BB6A48}"/>
              </a:ext>
            </a:extLst>
          </p:cNvPr>
          <p:cNvSpPr>
            <a:spLocks/>
          </p:cNvSpPr>
          <p:nvPr/>
        </p:nvSpPr>
        <p:spPr>
          <a:xfrm>
            <a:off x="6873875" y="391382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텍스트 상자 11">
            <a:extLst>
              <a:ext uri="{FF2B5EF4-FFF2-40B4-BE49-F238E27FC236}">
                <a16:creationId xmlns:a16="http://schemas.microsoft.com/office/drawing/2014/main" xmlns="" id="{6B28CC22-7DF6-F533-39B3-1F0B2FAA4813}"/>
              </a:ext>
            </a:extLst>
          </p:cNvPr>
          <p:cNvSpPr txBox="1">
            <a:spLocks/>
          </p:cNvSpPr>
          <p:nvPr/>
        </p:nvSpPr>
        <p:spPr>
          <a:xfrm>
            <a:off x="7638779" y="394511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주문한 상품 수량 표시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AC8B3F4-D509-A329-8BB1-286FDDB80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89" y="2087147"/>
            <a:ext cx="5925197" cy="3063239"/>
          </a:xfrm>
          <a:prstGeom prst="rect">
            <a:avLst/>
          </a:prstGeom>
        </p:spPr>
      </p:pic>
      <p:sp>
        <p:nvSpPr>
          <p:cNvPr id="10" name="도형 8">
            <a:extLst>
              <a:ext uri="{FF2B5EF4-FFF2-40B4-BE49-F238E27FC236}">
                <a16:creationId xmlns:a16="http://schemas.microsoft.com/office/drawing/2014/main" xmlns="" id="{BF22659E-888D-3786-432B-83A3C87317EB}"/>
              </a:ext>
            </a:extLst>
          </p:cNvPr>
          <p:cNvSpPr>
            <a:spLocks/>
          </p:cNvSpPr>
          <p:nvPr/>
        </p:nvSpPr>
        <p:spPr>
          <a:xfrm>
            <a:off x="1654052" y="2953294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도형 9">
            <a:extLst>
              <a:ext uri="{FF2B5EF4-FFF2-40B4-BE49-F238E27FC236}">
                <a16:creationId xmlns:a16="http://schemas.microsoft.com/office/drawing/2014/main" xmlns="" id="{408FFBCC-1B77-5BD9-32F8-E4DE41DAD56E}"/>
              </a:ext>
            </a:extLst>
          </p:cNvPr>
          <p:cNvSpPr>
            <a:spLocks/>
          </p:cNvSpPr>
          <p:nvPr/>
        </p:nvSpPr>
        <p:spPr>
          <a:xfrm>
            <a:off x="995900" y="4884309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9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29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완료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62160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099" y="2649540"/>
            <a:ext cx="432112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결제정보 표시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xmlns="" id="{0892708A-44EC-D0EE-36EA-4741D1BB6A48}"/>
              </a:ext>
            </a:extLst>
          </p:cNvPr>
          <p:cNvSpPr>
            <a:spLocks/>
          </p:cNvSpPr>
          <p:nvPr/>
        </p:nvSpPr>
        <p:spPr>
          <a:xfrm>
            <a:off x="6873875" y="374110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텍스트 상자 11">
            <a:extLst>
              <a:ext uri="{FF2B5EF4-FFF2-40B4-BE49-F238E27FC236}">
                <a16:creationId xmlns:a16="http://schemas.microsoft.com/office/drawing/2014/main" xmlns="" id="{6B28CC22-7DF6-F533-39B3-1F0B2FAA4813}"/>
              </a:ext>
            </a:extLst>
          </p:cNvPr>
          <p:cNvSpPr txBox="1">
            <a:spLocks/>
          </p:cNvSpPr>
          <p:nvPr/>
        </p:nvSpPr>
        <p:spPr>
          <a:xfrm>
            <a:off x="7638779" y="377239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주문내역 이동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1AAEB7E-DAA8-D0EA-2921-8995024F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7" y="2556607"/>
            <a:ext cx="6052531" cy="2685522"/>
          </a:xfrm>
          <a:prstGeom prst="rect">
            <a:avLst/>
          </a:prstGeom>
        </p:spPr>
      </p:pic>
      <p:sp>
        <p:nvSpPr>
          <p:cNvPr id="19" name="도형 8">
            <a:extLst>
              <a:ext uri="{FF2B5EF4-FFF2-40B4-BE49-F238E27FC236}">
                <a16:creationId xmlns:a16="http://schemas.microsoft.com/office/drawing/2014/main" xmlns="" id="{78DEF7C9-A589-7574-1478-7DE45170C9C0}"/>
              </a:ext>
            </a:extLst>
          </p:cNvPr>
          <p:cNvSpPr>
            <a:spLocks/>
          </p:cNvSpPr>
          <p:nvPr/>
        </p:nvSpPr>
        <p:spPr>
          <a:xfrm>
            <a:off x="2210588" y="221903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도형 9">
            <a:extLst>
              <a:ext uri="{FF2B5EF4-FFF2-40B4-BE49-F238E27FC236}">
                <a16:creationId xmlns:a16="http://schemas.microsoft.com/office/drawing/2014/main" xmlns="" id="{428511D0-EDF6-FB61-2C05-5A672EF02A1A}"/>
              </a:ext>
            </a:extLst>
          </p:cNvPr>
          <p:cNvSpPr>
            <a:spLocks/>
          </p:cNvSpPr>
          <p:nvPr/>
        </p:nvSpPr>
        <p:spPr>
          <a:xfrm>
            <a:off x="3449979" y="5242129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52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779" y="184404"/>
            <a:ext cx="11810492" cy="6412992"/>
            <a:chOff x="212779" y="222504"/>
            <a:chExt cx="11810492" cy="6412992"/>
          </a:xfrm>
        </p:grpSpPr>
        <p:sp>
          <p:nvSpPr>
            <p:cNvPr id="12" name="사각형: 둥근 모서리 11"/>
            <p:cNvSpPr/>
            <p:nvPr/>
          </p:nvSpPr>
          <p:spPr>
            <a:xfrm>
              <a:off x="1910275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ko-KR" altLang="en-US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팀 소개</a:t>
              </a:r>
            </a:p>
          </p:txBody>
        </p:sp>
        <p:sp>
          <p:nvSpPr>
            <p:cNvPr id="13" name="사각형: 둥근 모서리 12"/>
            <p:cNvSpPr/>
            <p:nvPr/>
          </p:nvSpPr>
          <p:spPr>
            <a:xfrm>
              <a:off x="3607771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ko-KR" altLang="en-US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작업 일정</a:t>
              </a:r>
            </a:p>
          </p:txBody>
        </p:sp>
        <p:sp>
          <p:nvSpPr>
            <p:cNvPr id="14" name="사각형: 둥근 모서리 13"/>
            <p:cNvSpPr/>
            <p:nvPr/>
          </p:nvSpPr>
          <p:spPr>
            <a:xfrm>
              <a:off x="5305267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ko-KR" altLang="en-US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프로젝트 개발환경</a:t>
              </a:r>
            </a:p>
          </p:txBody>
        </p:sp>
        <p:sp>
          <p:nvSpPr>
            <p:cNvPr id="15" name="사각형: 둥근 모서리 14"/>
            <p:cNvSpPr/>
            <p:nvPr/>
          </p:nvSpPr>
          <p:spPr>
            <a:xfrm>
              <a:off x="7002762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ko-KR" altLang="en-US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주요 페이지</a:t>
              </a:r>
            </a:p>
          </p:txBody>
        </p:sp>
        <p:sp>
          <p:nvSpPr>
            <p:cNvPr id="16" name="사각형: 둥근 모서리 15"/>
            <p:cNvSpPr/>
            <p:nvPr/>
          </p:nvSpPr>
          <p:spPr>
            <a:xfrm>
              <a:off x="8700258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ko-KR" altLang="en-US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시연</a:t>
              </a:r>
            </a:p>
          </p:txBody>
        </p:sp>
        <p:sp>
          <p:nvSpPr>
            <p:cNvPr id="17" name="사각형: 둥근 모서리 16"/>
            <p:cNvSpPr/>
            <p:nvPr/>
          </p:nvSpPr>
          <p:spPr>
            <a:xfrm>
              <a:off x="10397754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en-US" altLang="ko-KR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Q&amp;A</a:t>
              </a:r>
              <a:endParaRPr lang="ko-KR" altLang="en-US" sz="1300">
                <a:solidFill>
                  <a:prstClr val="white"/>
                </a:solidFill>
                <a:latin typeface="나눔스퀘어 네오 Regular"/>
                <a:ea typeface="나눔스퀘어 네오 Regular"/>
              </a:endParaRPr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212779" y="222504"/>
              <a:ext cx="11810492" cy="6412992"/>
            </a:xfrm>
            <a:custGeom>
              <a:avLst/>
              <a:gdLst>
                <a:gd name="connsiteX0" fmla="*/ 108360 w 11810492"/>
                <a:gd name="connsiteY0" fmla="*/ 0 h 6412992"/>
                <a:gd name="connsiteX1" fmla="*/ 1517157 w 11810492"/>
                <a:gd name="connsiteY1" fmla="*/ 0 h 6412992"/>
                <a:gd name="connsiteX2" fmla="*/ 1625517 w 11810492"/>
                <a:gd name="connsiteY2" fmla="*/ 108360 h 6412992"/>
                <a:gd name="connsiteX3" fmla="*/ 1625517 w 11810492"/>
                <a:gd name="connsiteY3" fmla="*/ 456184 h 6412992"/>
                <a:gd name="connsiteX4" fmla="*/ 11684625 w 11810492"/>
                <a:gd name="connsiteY4" fmla="*/ 456184 h 6412992"/>
                <a:gd name="connsiteX5" fmla="*/ 11810492 w 11810492"/>
                <a:gd name="connsiteY5" fmla="*/ 582051 h 6412992"/>
                <a:gd name="connsiteX6" fmla="*/ 11810492 w 11810492"/>
                <a:gd name="connsiteY6" fmla="*/ 6287125 h 6412992"/>
                <a:gd name="connsiteX7" fmla="*/ 11684625 w 11810492"/>
                <a:gd name="connsiteY7" fmla="*/ 6412992 h 6412992"/>
                <a:gd name="connsiteX8" fmla="*/ 125867 w 11810492"/>
                <a:gd name="connsiteY8" fmla="*/ 6412992 h 6412992"/>
                <a:gd name="connsiteX9" fmla="*/ 0 w 11810492"/>
                <a:gd name="connsiteY9" fmla="*/ 6287125 h 6412992"/>
                <a:gd name="connsiteX10" fmla="*/ 0 w 11810492"/>
                <a:gd name="connsiteY10" fmla="*/ 1244952 h 6412992"/>
                <a:gd name="connsiteX11" fmla="*/ 0 w 11810492"/>
                <a:gd name="connsiteY11" fmla="*/ 582051 h 6412992"/>
                <a:gd name="connsiteX12" fmla="*/ 0 w 11810492"/>
                <a:gd name="connsiteY12" fmla="*/ 108360 h 6412992"/>
                <a:gd name="connsiteX13" fmla="*/ 108360 w 11810492"/>
                <a:gd name="connsiteY13" fmla="*/ 0 h 641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0492" h="6412992">
                  <a:moveTo>
                    <a:pt x="108360" y="0"/>
                  </a:moveTo>
                  <a:lnTo>
                    <a:pt x="1517157" y="0"/>
                  </a:lnTo>
                  <a:cubicBezTo>
                    <a:pt x="1577003" y="0"/>
                    <a:pt x="1625517" y="48514"/>
                    <a:pt x="1625517" y="108360"/>
                  </a:cubicBezTo>
                  <a:lnTo>
                    <a:pt x="1625517" y="456184"/>
                  </a:lnTo>
                  <a:lnTo>
                    <a:pt x="11684625" y="456184"/>
                  </a:lnTo>
                  <a:cubicBezTo>
                    <a:pt x="11754139" y="456184"/>
                    <a:pt x="11810492" y="512537"/>
                    <a:pt x="11810492" y="582051"/>
                  </a:cubicBezTo>
                  <a:lnTo>
                    <a:pt x="11810492" y="6287125"/>
                  </a:lnTo>
                  <a:cubicBezTo>
                    <a:pt x="11810492" y="6356639"/>
                    <a:pt x="11754139" y="6412992"/>
                    <a:pt x="11684625" y="6412992"/>
                  </a:cubicBezTo>
                  <a:lnTo>
                    <a:pt x="125867" y="6412992"/>
                  </a:lnTo>
                  <a:cubicBezTo>
                    <a:pt x="56353" y="6412992"/>
                    <a:pt x="0" y="6356639"/>
                    <a:pt x="0" y="6287125"/>
                  </a:cubicBezTo>
                  <a:lnTo>
                    <a:pt x="0" y="1244952"/>
                  </a:lnTo>
                  <a:lnTo>
                    <a:pt x="0" y="582051"/>
                  </a:lnTo>
                  <a:lnTo>
                    <a:pt x="0" y="108360"/>
                  </a:lnTo>
                  <a:cubicBezTo>
                    <a:pt x="0" y="48514"/>
                    <a:pt x="48514" y="0"/>
                    <a:pt x="1083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52677C"/>
              </a:solidFill>
            </a:ln>
            <a:effectLst>
              <a:outerShdw dist="889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684000" anchor="t">
              <a:noAutofit/>
            </a:bodyPr>
            <a:lstStyle/>
            <a:p>
              <a:pPr marL="1435100" latinLnBrk="0">
                <a:defRPr/>
              </a:pPr>
              <a:r>
                <a:rPr lang="en-US" altLang="ko-KR" sz="800" kern="0" dirty="0">
                  <a:solidFill>
                    <a:schemeClr val="tx1"/>
                  </a:solidFill>
                  <a:latin typeface="KoPub돋움체 Medium"/>
                  <a:ea typeface="KoPub돋움체 Medium"/>
                </a:rPr>
                <a:t> </a:t>
              </a: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350221" y="681264"/>
              <a:ext cx="1332000" cy="0"/>
            </a:xfrm>
            <a:prstGeom prst="line">
              <a:avLst/>
            </a:prstGeom>
            <a:ln w="25400">
              <a:solidFill>
                <a:srgbClr val="5267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8671" y="332183"/>
              <a:ext cx="1435100" cy="3385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>
                  <a:solidFill>
                    <a:srgbClr val="E83F56"/>
                  </a:solidFill>
                  <a:latin typeface="나눔스퀘어 네오 ExtraBold"/>
                  <a:ea typeface="나눔스퀘어 네오 ExtraBold"/>
                </a:rPr>
                <a:t>제작목적</a:t>
              </a: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906BE2F-D014-42AB-8D36-E7082F0B06A6}"/>
              </a:ext>
            </a:extLst>
          </p:cNvPr>
          <p:cNvSpPr/>
          <p:nvPr/>
        </p:nvSpPr>
        <p:spPr>
          <a:xfrm>
            <a:off x="4135881" y="3775425"/>
            <a:ext cx="3920237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반려견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용품을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 곳에서 한 번에 모두 구매가능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514D3A4-B6C7-C5D6-4A88-92BE77414BD2}"/>
              </a:ext>
            </a:extLst>
          </p:cNvPr>
          <p:cNvSpPr/>
          <p:nvPr/>
        </p:nvSpPr>
        <p:spPr>
          <a:xfrm>
            <a:off x="4348675" y="3353232"/>
            <a:ext cx="341452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2600" b="1" i="1" kern="0" dirty="0">
                <a:ln>
                  <a:solidFill>
                    <a:sysClr val="windowText" lastClr="000000"/>
                  </a:solidFill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DAENGDAENG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xmlns="" id="{F63B03B8-1690-4BE1-9531-4F25571A8A7E}"/>
              </a:ext>
            </a:extLst>
          </p:cNvPr>
          <p:cNvSpPr/>
          <p:nvPr/>
        </p:nvSpPr>
        <p:spPr>
          <a:xfrm>
            <a:off x="8533740" y="3656836"/>
            <a:ext cx="1476354" cy="374587"/>
          </a:xfrm>
          <a:prstGeom prst="roundRect">
            <a:avLst>
              <a:gd name="adj" fmla="val 25758"/>
            </a:avLst>
          </a:prstGeom>
          <a:noFill/>
          <a:ln w="22225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i="1" kern="0" dirty="0">
                <a:ln w="9525">
                  <a:noFill/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# </a:t>
            </a:r>
            <a:r>
              <a:rPr lang="ko-KR" altLang="en-US" sz="1400" i="1" kern="0" dirty="0">
                <a:ln w="9525">
                  <a:noFill/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</a:t>
            </a:r>
            <a:endParaRPr lang="en-US" altLang="ko-KR" sz="1400" i="1" kern="0" dirty="0">
              <a:ln w="9525">
                <a:noFill/>
              </a:ln>
              <a:solidFill>
                <a:srgbClr val="E83F56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B0F1CF00-2840-4809-A7FD-F187A0F4F850}"/>
              </a:ext>
            </a:extLst>
          </p:cNvPr>
          <p:cNvSpPr/>
          <p:nvPr/>
        </p:nvSpPr>
        <p:spPr>
          <a:xfrm>
            <a:off x="2063326" y="3698906"/>
            <a:ext cx="1476354" cy="374587"/>
          </a:xfrm>
          <a:prstGeom prst="roundRect">
            <a:avLst>
              <a:gd name="adj" fmla="val 25758"/>
            </a:avLst>
          </a:prstGeom>
          <a:noFill/>
          <a:ln w="22225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i="1" kern="0" dirty="0">
                <a:ln w="9525">
                  <a:noFill/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# </a:t>
            </a:r>
            <a:r>
              <a:rPr lang="ko-KR" altLang="en-US" sz="1400" i="1" kern="0" dirty="0">
                <a:ln w="9525">
                  <a:noFill/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편리성</a:t>
            </a:r>
            <a:endParaRPr lang="en-US" altLang="ko-KR" sz="1400" i="1" kern="0" dirty="0">
              <a:ln w="9525">
                <a:noFill/>
              </a:ln>
              <a:solidFill>
                <a:srgbClr val="E83F56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0" name="원호 49">
            <a:extLst>
              <a:ext uri="{FF2B5EF4-FFF2-40B4-BE49-F238E27FC236}">
                <a16:creationId xmlns:a16="http://schemas.microsoft.com/office/drawing/2014/main" xmlns="" id="{8B5A8827-57F8-4E13-8676-470FB287328F}"/>
              </a:ext>
            </a:extLst>
          </p:cNvPr>
          <p:cNvSpPr/>
          <p:nvPr/>
        </p:nvSpPr>
        <p:spPr>
          <a:xfrm>
            <a:off x="4150478" y="1971957"/>
            <a:ext cx="3693397" cy="3745997"/>
          </a:xfrm>
          <a:prstGeom prst="arc">
            <a:avLst>
              <a:gd name="adj1" fmla="val 1833054"/>
              <a:gd name="adj2" fmla="val 8986837"/>
            </a:avLst>
          </a:prstGeom>
          <a:ln w="19050">
            <a:solidFill>
              <a:schemeClr val="tx1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B36A0B8-C15D-4875-BADF-5BD41374C333}"/>
              </a:ext>
            </a:extLst>
          </p:cNvPr>
          <p:cNvGrpSpPr/>
          <p:nvPr/>
        </p:nvGrpSpPr>
        <p:grpSpPr>
          <a:xfrm>
            <a:off x="7436189" y="3326809"/>
            <a:ext cx="987135" cy="1001193"/>
            <a:chOff x="7486989" y="3136309"/>
            <a:chExt cx="987135" cy="100119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01F4D133-562D-411D-A4C4-3D82998A22C4}"/>
                </a:ext>
              </a:extLst>
            </p:cNvPr>
            <p:cNvSpPr/>
            <p:nvPr/>
          </p:nvSpPr>
          <p:spPr>
            <a:xfrm rot="10800000" flipV="1">
              <a:off x="7486989" y="3136309"/>
              <a:ext cx="987135" cy="10011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600" dirty="0">
                <a:ln>
                  <a:solidFill>
                    <a:sysClr val="windowText" lastClr="000000"/>
                  </a:solidFill>
                </a:ln>
                <a:solidFill>
                  <a:srgbClr val="52677C"/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xmlns="" id="{A5773B1A-E774-4414-BEE4-31A807A1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99" y="3333894"/>
              <a:ext cx="569367" cy="570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1EDED47D-9490-4A88-8D4D-1006F3F97E3F}"/>
              </a:ext>
            </a:extLst>
          </p:cNvPr>
          <p:cNvGrpSpPr/>
          <p:nvPr/>
        </p:nvGrpSpPr>
        <p:grpSpPr>
          <a:xfrm>
            <a:off x="3627277" y="3332475"/>
            <a:ext cx="987135" cy="1001193"/>
            <a:chOff x="3805077" y="3129275"/>
            <a:chExt cx="987135" cy="1001193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ACF113BD-D18D-48EA-928C-8E7E49BF6CDA}"/>
                </a:ext>
              </a:extLst>
            </p:cNvPr>
            <p:cNvSpPr/>
            <p:nvPr/>
          </p:nvSpPr>
          <p:spPr>
            <a:xfrm rot="10800000" flipH="1" flipV="1">
              <a:off x="3805077" y="3129275"/>
              <a:ext cx="987135" cy="10011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5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63A62865-CB92-4028-BE76-79E751364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701" y="3300504"/>
              <a:ext cx="593624" cy="63731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4" name="원호 53">
            <a:extLst>
              <a:ext uri="{FF2B5EF4-FFF2-40B4-BE49-F238E27FC236}">
                <a16:creationId xmlns:a16="http://schemas.microsoft.com/office/drawing/2014/main" xmlns="" id="{6D710CFD-C600-4B39-8156-90739E8C695F}"/>
              </a:ext>
            </a:extLst>
          </p:cNvPr>
          <p:cNvSpPr/>
          <p:nvPr/>
        </p:nvSpPr>
        <p:spPr>
          <a:xfrm flipH="1" flipV="1">
            <a:off x="4203406" y="1938918"/>
            <a:ext cx="3693397" cy="3745997"/>
          </a:xfrm>
          <a:prstGeom prst="arc">
            <a:avLst>
              <a:gd name="adj1" fmla="val 1833054"/>
              <a:gd name="adj2" fmla="val 8986837"/>
            </a:avLst>
          </a:prstGeom>
          <a:ln w="19050">
            <a:solidFill>
              <a:schemeClr val="tx1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873CE637-3967-443E-8F01-2606D1C387F7}"/>
              </a:ext>
            </a:extLst>
          </p:cNvPr>
          <p:cNvSpPr/>
          <p:nvPr/>
        </p:nvSpPr>
        <p:spPr>
          <a:xfrm>
            <a:off x="664584" y="1567253"/>
            <a:ext cx="3353891" cy="7075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 i="0" dirty="0">
                <a:solidFill>
                  <a:srgbClr val="4D5156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강아지를 친근하게 부르는 말인 </a:t>
            </a:r>
            <a:endParaRPr lang="en-US" altLang="ko-KR" sz="1400" b="0" i="0" dirty="0">
              <a:solidFill>
                <a:srgbClr val="4D5156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 i="0" dirty="0">
                <a:solidFill>
                  <a:srgbClr val="4D5156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'</a:t>
            </a:r>
            <a:r>
              <a:rPr lang="ko-KR" altLang="en-US" sz="1400" b="0" i="0" dirty="0">
                <a:solidFill>
                  <a:srgbClr val="4D5156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멍멍이</a:t>
            </a:r>
            <a:r>
              <a:rPr lang="en-US" altLang="ko-KR" sz="1400" b="0" i="0" dirty="0">
                <a:solidFill>
                  <a:srgbClr val="4D5156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＇</a:t>
            </a:r>
            <a:r>
              <a:rPr lang="ko-KR" altLang="en-US" sz="1400" b="0" i="0" dirty="0">
                <a:solidFill>
                  <a:srgbClr val="4D5156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</a:t>
            </a:r>
            <a:r>
              <a:rPr lang="ko-KR" altLang="en-US" sz="1400" dirty="0">
                <a:solidFill>
                  <a:srgbClr val="4D515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요즘에는 </a:t>
            </a:r>
            <a:r>
              <a:rPr lang="ko-KR" altLang="en-US" sz="1400" dirty="0" err="1">
                <a:solidFill>
                  <a:srgbClr val="4D515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댕댕이라고</a:t>
            </a:r>
            <a:r>
              <a:rPr lang="ko-KR" altLang="en-US" sz="1400" dirty="0">
                <a:solidFill>
                  <a:srgbClr val="4D515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부른다</a:t>
            </a:r>
            <a:endParaRPr lang="en-US" altLang="ko-KR" sz="1400" dirty="0">
              <a:solidFill>
                <a:srgbClr val="52677C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xmlns="" id="{C48EAC10-48A3-4DE3-A6C3-950F322BEAB6}"/>
              </a:ext>
            </a:extLst>
          </p:cNvPr>
          <p:cNvSpPr/>
          <p:nvPr/>
        </p:nvSpPr>
        <p:spPr>
          <a:xfrm>
            <a:off x="667933" y="1187543"/>
            <a:ext cx="1951870" cy="374587"/>
          </a:xfrm>
          <a:prstGeom prst="roundRect">
            <a:avLst>
              <a:gd name="adj" fmla="val 25758"/>
            </a:avLst>
          </a:prstGeom>
          <a:noFill/>
          <a:ln w="22225">
            <a:solidFill>
              <a:srgbClr val="52677C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i="1" kern="0" dirty="0">
                <a:ln w="9525">
                  <a:noFill/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# DAENGDAENG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30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관리자－쇼핑몰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2A8021F-B723-3EDB-51DE-C879BC13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82" y="2249235"/>
            <a:ext cx="6881124" cy="4130919"/>
          </a:xfrm>
          <a:prstGeom prst="rect">
            <a:avLst/>
          </a:prstGeom>
        </p:spPr>
      </p:pic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5311760" y="1724537"/>
            <a:ext cx="329884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추가，삭제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F9921DE8-9554-9AB3-D518-2A1D9C2E09C0}"/>
              </a:ext>
            </a:extLst>
          </p:cNvPr>
          <p:cNvGrpSpPr/>
          <p:nvPr/>
        </p:nvGrpSpPr>
        <p:grpSpPr>
          <a:xfrm>
            <a:off x="4990159" y="1725380"/>
            <a:ext cx="243129" cy="396602"/>
            <a:chOff x="8256848" y="4857079"/>
            <a:chExt cx="243129" cy="396602"/>
          </a:xfrm>
        </p:grpSpPr>
        <p:sp>
          <p:nvSpPr>
            <p:cNvPr id="6" name="모서리가 둥근 직사각형 66">
              <a:extLst>
                <a:ext uri="{FF2B5EF4-FFF2-40B4-BE49-F238E27FC236}">
                  <a16:creationId xmlns:a16="http://schemas.microsoft.com/office/drawing/2014/main" xmlns="" id="{5F58B789-1714-BA30-0160-FB9DFE185DCE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7" name="자유형 69">
              <a:extLst>
                <a:ext uri="{FF2B5EF4-FFF2-40B4-BE49-F238E27FC236}">
                  <a16:creationId xmlns:a16="http://schemas.microsoft.com/office/drawing/2014/main" xmlns="" id="{8C6A1352-E2A9-BC39-7B36-6C9994F008BA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5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31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삭제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5233288" y="1764502"/>
            <a:ext cx="432112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선택한 상품 삭제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DF3950F-2189-F02A-3108-5AB5CB35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443" y="2285338"/>
            <a:ext cx="6627265" cy="391611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A8E2028-90DC-0D3C-AC97-F10AD18A9DE3}"/>
              </a:ext>
            </a:extLst>
          </p:cNvPr>
          <p:cNvGrpSpPr/>
          <p:nvPr/>
        </p:nvGrpSpPr>
        <p:grpSpPr>
          <a:xfrm>
            <a:off x="4990159" y="1725380"/>
            <a:ext cx="243129" cy="396602"/>
            <a:chOff x="8256848" y="4857079"/>
            <a:chExt cx="243129" cy="396602"/>
          </a:xfrm>
        </p:grpSpPr>
        <p:sp>
          <p:nvSpPr>
            <p:cNvPr id="5" name="모서리가 둥근 직사각형 66">
              <a:extLst>
                <a:ext uri="{FF2B5EF4-FFF2-40B4-BE49-F238E27FC236}">
                  <a16:creationId xmlns:a16="http://schemas.microsoft.com/office/drawing/2014/main" xmlns="" id="{FC9E2A75-189E-C3B2-711C-16E0864E0699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6" name="자유형 69">
              <a:extLst>
                <a:ext uri="{FF2B5EF4-FFF2-40B4-BE49-F238E27FC236}">
                  <a16:creationId xmlns:a16="http://schemas.microsoft.com/office/drawing/2014/main" xmlns="" id="{17557A89-C28D-E23D-B0D0-6DD163EB2B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5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32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추가１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983376" y="3437744"/>
            <a:ext cx="310231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이미지 업로드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09F1E47-FE30-637A-43D5-16A78B010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8" y="4919916"/>
            <a:ext cx="5267325" cy="1514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3959178-A353-ACD3-28ED-1D2B5777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661" y="1859812"/>
            <a:ext cx="2592828" cy="2844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A7A1990-6650-DCC1-12FA-5A6F6F04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855" y="1800517"/>
            <a:ext cx="2592828" cy="2788797"/>
          </a:xfrm>
          <a:prstGeom prst="rect">
            <a:avLst/>
          </a:prstGeom>
        </p:spPr>
      </p:pic>
      <p:sp>
        <p:nvSpPr>
          <p:cNvPr id="11" name="도형 8">
            <a:extLst>
              <a:ext uri="{FF2B5EF4-FFF2-40B4-BE49-F238E27FC236}">
                <a16:creationId xmlns:a16="http://schemas.microsoft.com/office/drawing/2014/main" xmlns="" id="{C7B3FA27-5A1A-B7C3-33FB-5AF9769237A4}"/>
              </a:ext>
            </a:extLst>
          </p:cNvPr>
          <p:cNvSpPr>
            <a:spLocks/>
          </p:cNvSpPr>
          <p:nvPr/>
        </p:nvSpPr>
        <p:spPr>
          <a:xfrm>
            <a:off x="1912676" y="3591569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5" name="도형 9">
            <a:extLst>
              <a:ext uri="{FF2B5EF4-FFF2-40B4-BE49-F238E27FC236}">
                <a16:creationId xmlns:a16="http://schemas.microsoft.com/office/drawing/2014/main" xmlns="" id="{61CDD737-E056-184F-5EA0-BFC40242B44B}"/>
              </a:ext>
            </a:extLst>
          </p:cNvPr>
          <p:cNvSpPr>
            <a:spLocks/>
          </p:cNvSpPr>
          <p:nvPr/>
        </p:nvSpPr>
        <p:spPr>
          <a:xfrm>
            <a:off x="1910645" y="5877721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9" name="도형 9">
            <a:extLst>
              <a:ext uri="{FF2B5EF4-FFF2-40B4-BE49-F238E27FC236}">
                <a16:creationId xmlns:a16="http://schemas.microsoft.com/office/drawing/2014/main" xmlns="" id="{0A877F3D-911E-83D4-CAA6-CFDDE68F061E}"/>
              </a:ext>
            </a:extLst>
          </p:cNvPr>
          <p:cNvSpPr>
            <a:spLocks/>
          </p:cNvSpPr>
          <p:nvPr/>
        </p:nvSpPr>
        <p:spPr>
          <a:xfrm>
            <a:off x="4680216" y="361944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7120E227-8597-B0E2-9EB0-E21529D27236}"/>
              </a:ext>
            </a:extLst>
          </p:cNvPr>
          <p:cNvGrpSpPr/>
          <p:nvPr/>
        </p:nvGrpSpPr>
        <p:grpSpPr>
          <a:xfrm>
            <a:off x="7736634" y="3419445"/>
            <a:ext cx="243129" cy="396602"/>
            <a:chOff x="8256848" y="4857079"/>
            <a:chExt cx="243129" cy="396602"/>
          </a:xfrm>
        </p:grpSpPr>
        <p:sp>
          <p:nvSpPr>
            <p:cNvPr id="24" name="모서리가 둥근 직사각형 66">
              <a:extLst>
                <a:ext uri="{FF2B5EF4-FFF2-40B4-BE49-F238E27FC236}">
                  <a16:creationId xmlns:a16="http://schemas.microsoft.com/office/drawing/2014/main" xmlns="" id="{991A676F-7A2A-242F-EB30-ABC0222627E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26" name="자유형 69">
              <a:extLst>
                <a:ext uri="{FF2B5EF4-FFF2-40B4-BE49-F238E27FC236}">
                  <a16:creationId xmlns:a16="http://schemas.microsoft.com/office/drawing/2014/main" xmlns="" id="{3A85AF75-D017-9FA6-C72C-A6E9F767F900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6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33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추가２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4909320" y="2154307"/>
            <a:ext cx="432112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상세 설명 등록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722E7DBB-6D48-50D7-1E48-4A990CF0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878" y="3085776"/>
            <a:ext cx="6900270" cy="164334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9FD6E5F-EA00-479C-87E2-39A21522D323}"/>
              </a:ext>
            </a:extLst>
          </p:cNvPr>
          <p:cNvGrpSpPr/>
          <p:nvPr/>
        </p:nvGrpSpPr>
        <p:grpSpPr>
          <a:xfrm>
            <a:off x="4470868" y="2131781"/>
            <a:ext cx="243129" cy="396602"/>
            <a:chOff x="8256848" y="4857079"/>
            <a:chExt cx="243129" cy="396602"/>
          </a:xfrm>
        </p:grpSpPr>
        <p:sp>
          <p:nvSpPr>
            <p:cNvPr id="5" name="모서리가 둥근 직사각형 66">
              <a:extLst>
                <a:ext uri="{FF2B5EF4-FFF2-40B4-BE49-F238E27FC236}">
                  <a16:creationId xmlns:a16="http://schemas.microsoft.com/office/drawing/2014/main" xmlns="" id="{D70515BB-E651-B7C7-4AC9-28AC7220D2E7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6" name="자유형 69">
              <a:extLst>
                <a:ext uri="{FF2B5EF4-FFF2-40B4-BE49-F238E27FC236}">
                  <a16:creationId xmlns:a16="http://schemas.microsoft.com/office/drawing/2014/main" xmlns="" id="{EC675731-C89C-C1AD-EF07-95CF02678B06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8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34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추가３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xmlns="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827061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099" y="2855001"/>
            <a:ext cx="4457701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상품유형，상품명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，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가격，재고등록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942D7E1-FA6C-D83B-CB1D-9832242B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01" y="2129887"/>
            <a:ext cx="5343525" cy="3581400"/>
          </a:xfrm>
          <a:prstGeom prst="rect">
            <a:avLst/>
          </a:prstGeom>
        </p:spPr>
      </p:pic>
      <p:sp>
        <p:nvSpPr>
          <p:cNvPr id="4" name="도형 9">
            <a:extLst>
              <a:ext uri="{FF2B5EF4-FFF2-40B4-BE49-F238E27FC236}">
                <a16:creationId xmlns:a16="http://schemas.microsoft.com/office/drawing/2014/main" xmlns="" id="{9F1AD2B9-0C0A-BFDB-C3F1-4DFC3BD212FD}"/>
              </a:ext>
            </a:extLst>
          </p:cNvPr>
          <p:cNvSpPr>
            <a:spLocks/>
          </p:cNvSpPr>
          <p:nvPr/>
        </p:nvSpPr>
        <p:spPr>
          <a:xfrm>
            <a:off x="6873875" y="3946566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텍스트 상자 11">
            <a:extLst>
              <a:ext uri="{FF2B5EF4-FFF2-40B4-BE49-F238E27FC236}">
                <a16:creationId xmlns:a16="http://schemas.microsoft.com/office/drawing/2014/main" xmlns="" id="{5DBBA2E4-5B13-02DD-F256-D831D07A8F1B}"/>
              </a:ext>
            </a:extLst>
          </p:cNvPr>
          <p:cNvSpPr txBox="1">
            <a:spLocks/>
          </p:cNvSpPr>
          <p:nvPr/>
        </p:nvSpPr>
        <p:spPr>
          <a:xfrm>
            <a:off x="7638779" y="3977855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유효성검사 후 상품등록</a:t>
            </a:r>
          </a:p>
        </p:txBody>
      </p:sp>
    </p:spTree>
    <p:extLst>
      <p:ext uri="{BB962C8B-B14F-4D97-AF65-F5344CB8AC3E}">
        <p14:creationId xmlns:p14="http://schemas.microsoft.com/office/powerpoint/2010/main" val="23030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35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등록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6752811" y="3381165"/>
            <a:ext cx="445770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등록 완료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6AB4669-7D47-FC9B-CB97-F6B5FF1C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63" y="1670243"/>
            <a:ext cx="3582526" cy="458757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9D9A10A-08E6-B533-56DC-B431AEFEC07B}"/>
              </a:ext>
            </a:extLst>
          </p:cNvPr>
          <p:cNvGrpSpPr/>
          <p:nvPr/>
        </p:nvGrpSpPr>
        <p:grpSpPr>
          <a:xfrm>
            <a:off x="6314800" y="3416259"/>
            <a:ext cx="243129" cy="396602"/>
            <a:chOff x="8256848" y="4857079"/>
            <a:chExt cx="243129" cy="396602"/>
          </a:xfrm>
        </p:grpSpPr>
        <p:sp>
          <p:nvSpPr>
            <p:cNvPr id="5" name="모서리가 둥근 직사각형 66">
              <a:extLst>
                <a:ext uri="{FF2B5EF4-FFF2-40B4-BE49-F238E27FC236}">
                  <a16:creationId xmlns:a16="http://schemas.microsoft.com/office/drawing/2014/main" xmlns="" id="{2B22B062-A9F7-7641-B4BE-DAF52B89D798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6" name="자유형 69">
              <a:extLst>
                <a:ext uri="{FF2B5EF4-FFF2-40B4-BE49-F238E27FC236}">
                  <a16:creationId xmlns:a16="http://schemas.microsoft.com/office/drawing/2014/main" xmlns="" id="{7B4629FC-BBFE-94E1-8BF2-B63E75E8DFED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1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36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ExtraBold" panose="00000900000000000000" pitchFamily="2" charset="-127"/>
              </a:rPr>
              <a:t>상세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F21D318-0953-980A-A9AF-977AA11C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74" y="2008169"/>
            <a:ext cx="6054765" cy="37842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3B05BE9-6F9B-C00A-D7CF-59E401768F25}"/>
              </a:ext>
            </a:extLst>
          </p:cNvPr>
          <p:cNvGrpSpPr/>
          <p:nvPr/>
        </p:nvGrpSpPr>
        <p:grpSpPr>
          <a:xfrm>
            <a:off x="7930687" y="3487533"/>
            <a:ext cx="243129" cy="396602"/>
            <a:chOff x="8256848" y="4857079"/>
            <a:chExt cx="243129" cy="396602"/>
          </a:xfrm>
        </p:grpSpPr>
        <p:sp>
          <p:nvSpPr>
            <p:cNvPr id="6" name="모서리가 둥근 직사각형 66">
              <a:extLst>
                <a:ext uri="{FF2B5EF4-FFF2-40B4-BE49-F238E27FC236}">
                  <a16:creationId xmlns:a16="http://schemas.microsoft.com/office/drawing/2014/main" xmlns="" id="{BB88F2FF-6201-74A8-72F5-5E246BC92E0C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7" name="자유형 69">
              <a:extLst>
                <a:ext uri="{FF2B5EF4-FFF2-40B4-BE49-F238E27FC236}">
                  <a16:creationId xmlns:a16="http://schemas.microsoft.com/office/drawing/2014/main" xmlns="" id="{A69A545C-58C6-4EA9-9C5C-F21EAD4D3862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8365474" y="3498770"/>
            <a:ext cx="242474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수정 버튼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6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37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ExtraBold" panose="00000900000000000000" pitchFamily="2" charset="-127"/>
              </a:rPr>
              <a:t>수정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xmlns="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8240516" y="3149516"/>
            <a:ext cx="237705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수정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F4F5E86-59A3-FADA-74A9-7278A5B8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657" y="1850668"/>
            <a:ext cx="5842452" cy="38163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6B44D388-7C37-B928-E1A5-17A116976787}"/>
              </a:ext>
            </a:extLst>
          </p:cNvPr>
          <p:cNvGrpSpPr/>
          <p:nvPr/>
        </p:nvGrpSpPr>
        <p:grpSpPr>
          <a:xfrm>
            <a:off x="7819563" y="3149516"/>
            <a:ext cx="243129" cy="396602"/>
            <a:chOff x="8256848" y="4857079"/>
            <a:chExt cx="243129" cy="396602"/>
          </a:xfrm>
        </p:grpSpPr>
        <p:sp>
          <p:nvSpPr>
            <p:cNvPr id="5" name="모서리가 둥근 직사각형 66">
              <a:extLst>
                <a:ext uri="{FF2B5EF4-FFF2-40B4-BE49-F238E27FC236}">
                  <a16:creationId xmlns:a16="http://schemas.microsoft.com/office/drawing/2014/main" xmlns="" id="{14005E8B-D146-34C5-F724-45C9C4E2456D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7" name="자유형 69">
              <a:extLst>
                <a:ext uri="{FF2B5EF4-FFF2-40B4-BE49-F238E27FC236}">
                  <a16:creationId xmlns:a16="http://schemas.microsoft.com/office/drawing/2014/main" xmlns="" id="{1C3C9FE5-5204-63BD-822A-23AC6B043DC0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76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8" name="자유형 17">
            <a:extLst>
              <a:ext uri="{FF2B5EF4-FFF2-40B4-BE49-F238E27FC236}">
                <a16:creationId xmlns:a16="http://schemas.microsoft.com/office/drawing/2014/main" xmlns="" id="{BCF1DB61-2DB1-4882-85D4-4240AC9C7559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D6C5A65-C926-4849-9A1A-9A3327604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78" y="1537167"/>
            <a:ext cx="8862099" cy="463956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7727789-13E4-45B8-B02D-83E4767587D7}"/>
              </a:ext>
            </a:extLst>
          </p:cNvPr>
          <p:cNvSpPr/>
          <p:nvPr/>
        </p:nvSpPr>
        <p:spPr>
          <a:xfrm>
            <a:off x="5498275" y="5193235"/>
            <a:ext cx="1659156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77F937A-0FCF-49B2-ABC2-F62F399C1F16}"/>
              </a:ext>
            </a:extLst>
          </p:cNvPr>
          <p:cNvSpPr/>
          <p:nvPr/>
        </p:nvSpPr>
        <p:spPr>
          <a:xfrm>
            <a:off x="2289490" y="3179414"/>
            <a:ext cx="4867941" cy="302973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xmlns="" id="{D0816AA6-CC5E-44A0-A174-85B044105471}"/>
              </a:ext>
            </a:extLst>
          </p:cNvPr>
          <p:cNvSpPr>
            <a:spLocks/>
          </p:cNvSpPr>
          <p:nvPr/>
        </p:nvSpPr>
        <p:spPr>
          <a:xfrm>
            <a:off x="1878367" y="3175428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xmlns="" id="{874C6834-6999-41AB-BCF7-E6607D9C7D0A}"/>
              </a:ext>
            </a:extLst>
          </p:cNvPr>
          <p:cNvSpPr>
            <a:spLocks/>
          </p:cNvSpPr>
          <p:nvPr/>
        </p:nvSpPr>
        <p:spPr>
          <a:xfrm>
            <a:off x="5053288" y="5125779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xmlns="" id="{61CD02AA-2811-4756-B7B7-53F215C479AD}"/>
              </a:ext>
            </a:extLst>
          </p:cNvPr>
          <p:cNvSpPr>
            <a:spLocks/>
          </p:cNvSpPr>
          <p:nvPr/>
        </p:nvSpPr>
        <p:spPr>
          <a:xfrm>
            <a:off x="7779533" y="2822322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9" name="도형 21">
            <a:extLst>
              <a:ext uri="{FF2B5EF4-FFF2-40B4-BE49-F238E27FC236}">
                <a16:creationId xmlns:a16="http://schemas.microsoft.com/office/drawing/2014/main" xmlns="" id="{8358732D-E8D8-41BA-8859-D49C431642F3}"/>
              </a:ext>
            </a:extLst>
          </p:cNvPr>
          <p:cNvSpPr>
            <a:spLocks/>
          </p:cNvSpPr>
          <p:nvPr/>
        </p:nvSpPr>
        <p:spPr>
          <a:xfrm>
            <a:off x="7797821" y="3552141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BE1F8214-2E34-495E-93B8-4A952BBC08E9}"/>
              </a:ext>
            </a:extLst>
          </p:cNvPr>
          <p:cNvGrpSpPr/>
          <p:nvPr/>
        </p:nvGrpSpPr>
        <p:grpSpPr>
          <a:xfrm>
            <a:off x="2989300" y="1735877"/>
            <a:ext cx="243129" cy="396602"/>
            <a:chOff x="8256848" y="4857079"/>
            <a:chExt cx="243129" cy="396602"/>
          </a:xfrm>
        </p:grpSpPr>
        <p:sp>
          <p:nvSpPr>
            <p:cNvPr id="32" name="모서리가 둥근 직사각형 66">
              <a:extLst>
                <a:ext uri="{FF2B5EF4-FFF2-40B4-BE49-F238E27FC236}">
                  <a16:creationId xmlns:a16="http://schemas.microsoft.com/office/drawing/2014/main" xmlns="" id="{E3458ED0-3746-4B7B-B78B-083372D28B1B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33" name="자유형 69">
              <a:extLst>
                <a:ext uri="{FF2B5EF4-FFF2-40B4-BE49-F238E27FC236}">
                  <a16:creationId xmlns:a16="http://schemas.microsoft.com/office/drawing/2014/main" xmlns="" id="{7B781DE2-D90D-41CE-B066-08F9E6F995B3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34" name="Rect 0">
            <a:extLst>
              <a:ext uri="{FF2B5EF4-FFF2-40B4-BE49-F238E27FC236}">
                <a16:creationId xmlns:a16="http://schemas.microsoft.com/office/drawing/2014/main" xmlns="" id="{13922DF2-FE8A-4237-94D0-2A77A2CE4615}"/>
              </a:ext>
            </a:extLst>
          </p:cNvPr>
          <p:cNvSpPr txBox="1">
            <a:spLocks/>
          </p:cNvSpPr>
          <p:nvPr/>
        </p:nvSpPr>
        <p:spPr>
          <a:xfrm>
            <a:off x="3325684" y="1758403"/>
            <a:ext cx="300124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모든 회원의 주문목록</a:t>
            </a: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xmlns="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8312568" y="2761194"/>
            <a:ext cx="344899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상세 페이지로 이동</a:t>
            </a:r>
          </a:p>
        </p:txBody>
      </p:sp>
      <p:sp>
        <p:nvSpPr>
          <p:cNvPr id="37" name="Rect 0">
            <a:extLst>
              <a:ext uri="{FF2B5EF4-FFF2-40B4-BE49-F238E27FC236}">
                <a16:creationId xmlns:a16="http://schemas.microsoft.com/office/drawing/2014/main" xmlns="" id="{352031FB-A7F9-478C-AADA-293581237FF3}"/>
              </a:ext>
            </a:extLst>
          </p:cNvPr>
          <p:cNvSpPr txBox="1">
            <a:spLocks/>
          </p:cNvSpPr>
          <p:nvPr/>
        </p:nvSpPr>
        <p:spPr>
          <a:xfrm>
            <a:off x="8295078" y="3500667"/>
            <a:ext cx="300124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검색 기능</a:t>
            </a: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주문목록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94908B6-8937-42AA-AC60-5BBBE2C663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8" t="22695" r="3723" b="34775"/>
          <a:stretch/>
        </p:blipFill>
        <p:spPr>
          <a:xfrm>
            <a:off x="7331993" y="4005515"/>
            <a:ext cx="4533940" cy="1660841"/>
          </a:xfrm>
          <a:prstGeom prst="rect">
            <a:avLst/>
          </a:prstGeom>
        </p:spPr>
      </p:pic>
      <p:sp>
        <p:nvSpPr>
          <p:cNvPr id="42" name="Rect 0">
            <a:extLst>
              <a:ext uri="{FF2B5EF4-FFF2-40B4-BE49-F238E27FC236}">
                <a16:creationId xmlns:a16="http://schemas.microsoft.com/office/drawing/2014/main" xmlns="" id="{696D8D11-1320-4368-A881-3C0923A77717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xmlns="" id="{99C8AE18-BCB4-44D2-BE39-B8BCBBC96FD2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4B2FFD0-EC7C-48DE-B430-7EDDF32A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r="14896"/>
          <a:stretch/>
        </p:blipFill>
        <p:spPr>
          <a:xfrm>
            <a:off x="337841" y="1503578"/>
            <a:ext cx="7033198" cy="44867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7727789-13E4-45B8-B02D-83E4767587D7}"/>
              </a:ext>
            </a:extLst>
          </p:cNvPr>
          <p:cNvSpPr/>
          <p:nvPr/>
        </p:nvSpPr>
        <p:spPr>
          <a:xfrm>
            <a:off x="5571408" y="4980955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xmlns="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8919842" y="1265095"/>
            <a:ext cx="243395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확정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주문상세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–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 확정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A0EAEA5-EFBD-4113-855E-DD41AE58C7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r="3486"/>
          <a:stretch/>
        </p:blipFill>
        <p:spPr>
          <a:xfrm>
            <a:off x="7260642" y="3058992"/>
            <a:ext cx="4696728" cy="306914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6601AB37-6DFC-44DE-812B-B3EEDF680DAF}"/>
              </a:ext>
            </a:extLst>
          </p:cNvPr>
          <p:cNvSpPr/>
          <p:nvPr/>
        </p:nvSpPr>
        <p:spPr>
          <a:xfrm>
            <a:off x="5674948" y="3449940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47B73EB0-A2A0-4F1E-9C8B-DEA974C4F468}"/>
              </a:ext>
            </a:extLst>
          </p:cNvPr>
          <p:cNvGrpSpPr/>
          <p:nvPr/>
        </p:nvGrpSpPr>
        <p:grpSpPr>
          <a:xfrm>
            <a:off x="8700258" y="1228635"/>
            <a:ext cx="243129" cy="396602"/>
            <a:chOff x="8256848" y="4857079"/>
            <a:chExt cx="243129" cy="396602"/>
          </a:xfrm>
        </p:grpSpPr>
        <p:sp>
          <p:nvSpPr>
            <p:cNvPr id="53" name="모서리가 둥근 직사각형 66">
              <a:extLst>
                <a:ext uri="{FF2B5EF4-FFF2-40B4-BE49-F238E27FC236}">
                  <a16:creationId xmlns:a16="http://schemas.microsoft.com/office/drawing/2014/main" xmlns="" id="{4A785913-72F0-40E1-B78C-79E5DF52149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4" name="자유형 69">
              <a:extLst>
                <a:ext uri="{FF2B5EF4-FFF2-40B4-BE49-F238E27FC236}">
                  <a16:creationId xmlns:a16="http://schemas.microsoft.com/office/drawing/2014/main" xmlns="" id="{073CC1FD-90AF-4F54-BDFE-375AD7D445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xmlns="" id="{23FC94B5-34E4-4276-B827-60F47701A149}"/>
              </a:ext>
            </a:extLst>
          </p:cNvPr>
          <p:cNvSpPr/>
          <p:nvPr/>
        </p:nvSpPr>
        <p:spPr>
          <a:xfrm>
            <a:off x="6922881" y="4197253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5370207-40BC-4F2E-9F6F-1A3A2AD137F5}"/>
              </a:ext>
            </a:extLst>
          </p:cNvPr>
          <p:cNvSpPr/>
          <p:nvPr/>
        </p:nvSpPr>
        <p:spPr>
          <a:xfrm>
            <a:off x="10741376" y="4352650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A121B089-7781-46BB-99BA-152211AA99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r="7926" b="23299"/>
          <a:stretch/>
        </p:blipFill>
        <p:spPr>
          <a:xfrm>
            <a:off x="8230296" y="1829196"/>
            <a:ext cx="3390465" cy="1100943"/>
          </a:xfrm>
          <a:prstGeom prst="rect">
            <a:avLst/>
          </a:prstGeom>
        </p:spPr>
      </p:pic>
      <p:sp>
        <p:nvSpPr>
          <p:cNvPr id="60" name="Rect 0">
            <a:extLst>
              <a:ext uri="{FF2B5EF4-FFF2-40B4-BE49-F238E27FC236}">
                <a16:creationId xmlns:a16="http://schemas.microsoft.com/office/drawing/2014/main" xmlns="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6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프로젝트 개발환경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주요 페이지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1805856 w 11810492"/>
              <a:gd name="connsiteY0" fmla="*/ 0 h 6412992"/>
              <a:gd name="connsiteX1" fmla="*/ 3214653 w 11810492"/>
              <a:gd name="connsiteY1" fmla="*/ 0 h 6412992"/>
              <a:gd name="connsiteX2" fmla="*/ 3323013 w 11810492"/>
              <a:gd name="connsiteY2" fmla="*/ 108360 h 6412992"/>
              <a:gd name="connsiteX3" fmla="*/ 3323013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1697496 w 11810492"/>
              <a:gd name="connsiteY12" fmla="*/ 444246 h 6412992"/>
              <a:gd name="connsiteX13" fmla="*/ 1697496 w 11810492"/>
              <a:gd name="connsiteY13" fmla="*/ 108360 h 6412992"/>
              <a:gd name="connsiteX14" fmla="*/ 1805856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1805856" y="0"/>
                </a:moveTo>
                <a:lnTo>
                  <a:pt x="3214653" y="0"/>
                </a:lnTo>
                <a:cubicBezTo>
                  <a:pt x="3274499" y="0"/>
                  <a:pt x="3323013" y="48514"/>
                  <a:pt x="3323013" y="108360"/>
                </a:cubicBezTo>
                <a:lnTo>
                  <a:pt x="3323013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1697496" y="444246"/>
                </a:lnTo>
                <a:lnTo>
                  <a:pt x="1697496" y="108360"/>
                </a:lnTo>
                <a:cubicBezTo>
                  <a:pt x="1697496" y="48514"/>
                  <a:pt x="1746010" y="0"/>
                  <a:pt x="1805856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049713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98163" y="332183"/>
            <a:ext cx="1435100" cy="33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팀 소개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4" name="Group 36"/>
          <p:cNvGrpSpPr>
            <a:grpSpLocks noChangeAspect="1"/>
          </p:cNvGrpSpPr>
          <p:nvPr/>
        </p:nvGrpSpPr>
        <p:grpSpPr>
          <a:xfrm>
            <a:off x="4576157" y="4088842"/>
            <a:ext cx="131412" cy="339481"/>
            <a:chOff x="2375" y="2182"/>
            <a:chExt cx="144" cy="372"/>
          </a:xfrm>
          <a:solidFill>
            <a:schemeClr val="bg1"/>
          </a:solidFill>
        </p:grpSpPr>
        <p:sp>
          <p:nvSpPr>
            <p:cNvPr id="145" name="Freeform 37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Rectangle 38"/>
            <p:cNvSpPr>
              <a:spLocks noChangeArrowheads="1"/>
            </p:cNvSpPr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Rectangle 39"/>
            <p:cNvSpPr>
              <a:spLocks noChangeArrowheads="1"/>
            </p:cNvSpPr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Rectangle 40"/>
            <p:cNvSpPr>
              <a:spLocks noChangeArrowheads="1"/>
            </p:cNvSpPr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Freeform 41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2" name="직사각형 35"/>
          <p:cNvSpPr/>
          <p:nvPr/>
        </p:nvSpPr>
        <p:spPr>
          <a:xfrm>
            <a:off x="4203245" y="4489239"/>
            <a:ext cx="8963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50" b="1" kern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153" name="직사각형 38"/>
          <p:cNvSpPr/>
          <p:nvPr/>
        </p:nvSpPr>
        <p:spPr>
          <a:xfrm>
            <a:off x="2503282" y="2498538"/>
            <a:ext cx="2578935" cy="888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나눔스퀘어 네오 Bold"/>
                <a:ea typeface="나눔스퀘어 네오 Bold"/>
              </a:rPr>
              <a:t>임정빈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/>
                </a:solidFill>
                <a:latin typeface="나눔스퀘어 네오 Bold"/>
                <a:ea typeface="나눔스퀘어 네오 Bold"/>
              </a:rPr>
              <a:t>DB</a:t>
            </a:r>
            <a:r>
              <a:rPr lang="ko-KR" altLang="en-US" sz="1500" dirty="0">
                <a:solidFill>
                  <a:schemeClr val="tx1"/>
                </a:solidFill>
                <a:latin typeface="나눔스퀘어 네오 Bold"/>
                <a:ea typeface="나눔스퀘어 네오 Bold"/>
              </a:rPr>
              <a:t> 설계</a:t>
            </a:r>
            <a:r>
              <a:rPr lang="en-US" altLang="ko-KR" sz="1500" dirty="0">
                <a:solidFill>
                  <a:schemeClr val="tx1"/>
                </a:solidFill>
                <a:latin typeface="나눔스퀘어 네오 Bold"/>
                <a:ea typeface="나눔스퀘어 네오 Bold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나눔스퀘어 네오 Bold"/>
                <a:ea typeface="나눔스퀘어 네오 Bold"/>
              </a:rPr>
              <a:t> 쇼핑몰 구현</a:t>
            </a:r>
          </a:p>
        </p:txBody>
      </p:sp>
      <p:sp>
        <p:nvSpPr>
          <p:cNvPr id="154" name="직사각형 38"/>
          <p:cNvSpPr/>
          <p:nvPr/>
        </p:nvSpPr>
        <p:spPr>
          <a:xfrm>
            <a:off x="5318459" y="3994851"/>
            <a:ext cx="2578935" cy="122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 dirty="0" err="1">
                <a:solidFill>
                  <a:srgbClr val="000000"/>
                </a:solidFill>
                <a:latin typeface="나눔스퀘어 네오 Bold"/>
                <a:ea typeface="나눔스퀘어 네오 Bold"/>
              </a:rPr>
              <a:t>유효준</a:t>
            </a:r>
            <a:endParaRPr kumimoji="0" lang="ko-KR" altLang="en-US" sz="2000" b="1" i="0" u="none" strike="noStrike" kern="1200" cap="none" spc="0" normalizeH="0" baseline="0" dirty="0">
              <a:solidFill>
                <a:srgbClr val="000000"/>
              </a:solidFill>
              <a:latin typeface="나눔스퀘어 네오 Bold"/>
              <a:ea typeface="나눔스퀘어 네오 Bol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Git &amp; 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문서관리자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회원가입 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/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 마이페이지</a:t>
            </a:r>
          </a:p>
        </p:txBody>
      </p:sp>
      <p:sp>
        <p:nvSpPr>
          <p:cNvPr id="155" name="직사각형 38"/>
          <p:cNvSpPr/>
          <p:nvPr/>
        </p:nvSpPr>
        <p:spPr>
          <a:xfrm>
            <a:off x="8114256" y="2513702"/>
            <a:ext cx="257893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김태규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프론트 엔드 관리자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dirty="0" smtClean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고객센터</a:t>
            </a:r>
            <a:r>
              <a:rPr kumimoji="0" lang="ko-KR" altLang="en-US" sz="1500" b="0" i="0" u="none" strike="noStrike" kern="1200" cap="none" spc="0" normalizeH="0" baseline="0" dirty="0" smtClean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 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구현</a:t>
            </a:r>
          </a:p>
        </p:txBody>
      </p:sp>
      <p:grpSp>
        <p:nvGrpSpPr>
          <p:cNvPr id="175" name="그룹 14"/>
          <p:cNvGrpSpPr/>
          <p:nvPr/>
        </p:nvGrpSpPr>
        <p:grpSpPr>
          <a:xfrm flipV="1">
            <a:off x="5124559" y="3994851"/>
            <a:ext cx="2846547" cy="1446846"/>
            <a:chOff x="2031517" y="2753557"/>
            <a:chExt cx="2846547" cy="1446846"/>
          </a:xfrm>
        </p:grpSpPr>
        <p:sp>
          <p:nvSpPr>
            <p:cNvPr id="176" name="타원 15"/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DC345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오른쪽 대괄호 16"/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그룹 20"/>
          <p:cNvGrpSpPr/>
          <p:nvPr/>
        </p:nvGrpSpPr>
        <p:grpSpPr>
          <a:xfrm>
            <a:off x="7835834" y="2350521"/>
            <a:ext cx="2848723" cy="2622654"/>
            <a:chOff x="7874103" y="2461911"/>
            <a:chExt cx="2848723" cy="2622654"/>
          </a:xfrm>
        </p:grpSpPr>
        <p:grpSp>
          <p:nvGrpSpPr>
            <p:cNvPr id="181" name="그룹 21"/>
            <p:cNvGrpSpPr/>
            <p:nvPr/>
          </p:nvGrpSpPr>
          <p:grpSpPr>
            <a:xfrm>
              <a:off x="7874103" y="2461911"/>
              <a:ext cx="2846547" cy="1446846"/>
              <a:chOff x="7361229" y="2765671"/>
              <a:chExt cx="2846547" cy="1446846"/>
            </a:xfrm>
          </p:grpSpPr>
          <p:sp>
            <p:nvSpPr>
              <p:cNvPr id="182" name="타원 59"/>
              <p:cNvSpPr/>
              <p:nvPr/>
            </p:nvSpPr>
            <p:spPr>
              <a:xfrm>
                <a:off x="7361229" y="3972135"/>
                <a:ext cx="240382" cy="240382"/>
              </a:xfrm>
              <a:prstGeom prst="ellipse">
                <a:avLst/>
              </a:prstGeom>
              <a:solidFill>
                <a:srgbClr val="FDC345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오른쪽 대괄호 60"/>
              <p:cNvSpPr/>
              <p:nvPr/>
            </p:nvSpPr>
            <p:spPr>
              <a:xfrm rot="16200000">
                <a:off x="8181270" y="2065820"/>
                <a:ext cx="1326655" cy="2726357"/>
              </a:xfrm>
              <a:prstGeom prst="rightBracket">
                <a:avLst>
                  <a:gd name="adj" fmla="val 0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84" name="직선 화살표 연결선 58"/>
            <p:cNvCxnSpPr/>
            <p:nvPr/>
          </p:nvCxnSpPr>
          <p:spPr>
            <a:xfrm>
              <a:off x="10722826" y="3788565"/>
              <a:ext cx="0" cy="1296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직사각형 61"/>
          <p:cNvSpPr/>
          <p:nvPr/>
        </p:nvSpPr>
        <p:spPr>
          <a:xfrm>
            <a:off x="10169595" y="5082911"/>
            <a:ext cx="1025572" cy="358786"/>
          </a:xfrm>
          <a:prstGeom prst="rect">
            <a:avLst/>
          </a:prstGeom>
          <a:solidFill>
            <a:srgbClr val="E83F56"/>
          </a:solidFill>
          <a:ln w="254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lt1"/>
                </a:solidFill>
                <a:latin typeface="나눔고딕 ExtraBold"/>
                <a:ea typeface="나눔고딕 ExtraBold"/>
              </a:rPr>
              <a:t>GOAL</a:t>
            </a:r>
            <a:endParaRPr lang="ko-KR" altLang="en-US" sz="1400" b="1" dirty="0">
              <a:solidFill>
                <a:schemeClr val="lt1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186" name="그룹 62"/>
          <p:cNvGrpSpPr/>
          <p:nvPr/>
        </p:nvGrpSpPr>
        <p:grpSpPr>
          <a:xfrm>
            <a:off x="935534" y="2350521"/>
            <a:ext cx="4279817" cy="1506047"/>
            <a:chOff x="973803" y="2461911"/>
            <a:chExt cx="4279817" cy="1506047"/>
          </a:xfrm>
        </p:grpSpPr>
        <p:sp>
          <p:nvSpPr>
            <p:cNvPr id="187" name="오른쪽 대괄호 63"/>
            <p:cNvSpPr/>
            <p:nvPr/>
          </p:nvSpPr>
          <p:spPr>
            <a:xfrm rot="16200000">
              <a:off x="3227114" y="1762060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직사각형 64"/>
            <p:cNvSpPr/>
            <p:nvPr/>
          </p:nvSpPr>
          <p:spPr>
            <a:xfrm>
              <a:off x="973803" y="3609172"/>
              <a:ext cx="1025572" cy="358786"/>
            </a:xfrm>
            <a:prstGeom prst="rect">
              <a:avLst/>
            </a:prstGeom>
            <a:solidFill>
              <a:srgbClr val="52677C"/>
            </a:solidFill>
            <a:ln w="25400">
              <a:solidFill>
                <a:srgbClr val="526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lt1"/>
                  </a:solidFill>
                  <a:latin typeface="나눔고딕 ExtraBold"/>
                  <a:ea typeface="나눔고딕 ExtraBold"/>
                </a:rPr>
                <a:t>START</a:t>
              </a:r>
              <a:endParaRPr lang="ko-KR" altLang="en-US" sz="1400" b="1" dirty="0">
                <a:solidFill>
                  <a:schemeClr val="lt1"/>
                </a:solidFill>
                <a:latin typeface="나눔고딕 ExtraBold"/>
                <a:ea typeface="나눔고딕 ExtraBold"/>
              </a:endParaRPr>
            </a:p>
          </p:txBody>
        </p:sp>
        <p:cxnSp>
          <p:nvCxnSpPr>
            <p:cNvPr id="189" name="직선 화살표 연결선 65"/>
            <p:cNvCxnSpPr/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1" name="자유형 17">
            <a:extLst>
              <a:ext uri="{FF2B5EF4-FFF2-40B4-BE49-F238E27FC236}">
                <a16:creationId xmlns:a16="http://schemas.microsoft.com/office/drawing/2014/main" xmlns="" id="{46B3E4CA-71E8-4214-9374-2CEF29DB01CB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999C954D-BDA9-4633-8565-67987965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r="4372" b="23285"/>
          <a:stretch/>
        </p:blipFill>
        <p:spPr>
          <a:xfrm>
            <a:off x="8267001" y="1829197"/>
            <a:ext cx="3390465" cy="107797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C04A4FDA-669D-4DE2-9302-79309E1D3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r="14896"/>
          <a:stretch/>
        </p:blipFill>
        <p:spPr>
          <a:xfrm>
            <a:off x="337841" y="1503578"/>
            <a:ext cx="7033198" cy="44867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8574753-3CDA-4EC3-A4FF-4079834C3ABC}"/>
              </a:ext>
            </a:extLst>
          </p:cNvPr>
          <p:cNvSpPr/>
          <p:nvPr/>
        </p:nvSpPr>
        <p:spPr>
          <a:xfrm>
            <a:off x="6039075" y="4980955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D544181-0BB9-43B4-9014-D6C9439CD5F8}"/>
              </a:ext>
            </a:extLst>
          </p:cNvPr>
          <p:cNvSpPr/>
          <p:nvPr/>
        </p:nvSpPr>
        <p:spPr>
          <a:xfrm>
            <a:off x="5674948" y="3449940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주문상세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–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 취소</a:t>
            </a: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xmlns="" id="{45402173-358D-47C4-A751-8A7CAA96322B}"/>
              </a:ext>
            </a:extLst>
          </p:cNvPr>
          <p:cNvSpPr txBox="1">
            <a:spLocks/>
          </p:cNvSpPr>
          <p:nvPr/>
        </p:nvSpPr>
        <p:spPr>
          <a:xfrm>
            <a:off x="8919842" y="1265095"/>
            <a:ext cx="243395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취소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ED2161A0-44DE-49C2-871E-B3F6BEE57C8E}"/>
              </a:ext>
            </a:extLst>
          </p:cNvPr>
          <p:cNvGrpSpPr/>
          <p:nvPr/>
        </p:nvGrpSpPr>
        <p:grpSpPr>
          <a:xfrm>
            <a:off x="8700258" y="1228635"/>
            <a:ext cx="243129" cy="396602"/>
            <a:chOff x="8256848" y="4857079"/>
            <a:chExt cx="243129" cy="396602"/>
          </a:xfrm>
        </p:grpSpPr>
        <p:sp>
          <p:nvSpPr>
            <p:cNvPr id="43" name="모서리가 둥근 직사각형 66">
              <a:extLst>
                <a:ext uri="{FF2B5EF4-FFF2-40B4-BE49-F238E27FC236}">
                  <a16:creationId xmlns:a16="http://schemas.microsoft.com/office/drawing/2014/main" xmlns="" id="{F26FA042-31EE-4E37-8F81-F99A8DB75DB3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44" name="자유형 69">
              <a:extLst>
                <a:ext uri="{FF2B5EF4-FFF2-40B4-BE49-F238E27FC236}">
                  <a16:creationId xmlns:a16="http://schemas.microsoft.com/office/drawing/2014/main" xmlns="" id="{0AC4A416-B5F2-4999-8F09-071009815330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15EF9EE-8AE7-46C4-AB8A-C8F12A1747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r="1429"/>
          <a:stretch/>
        </p:blipFill>
        <p:spPr>
          <a:xfrm>
            <a:off x="7260642" y="3064595"/>
            <a:ext cx="4696728" cy="3090762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xmlns="" id="{2D2E0418-8D35-42AD-BAD7-A2B9D54D1431}"/>
              </a:ext>
            </a:extLst>
          </p:cNvPr>
          <p:cNvSpPr/>
          <p:nvPr/>
        </p:nvSpPr>
        <p:spPr>
          <a:xfrm>
            <a:off x="6922881" y="4197253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B0F7F57F-28BC-47C5-950B-CAA9B967ED04}"/>
              </a:ext>
            </a:extLst>
          </p:cNvPr>
          <p:cNvSpPr/>
          <p:nvPr/>
        </p:nvSpPr>
        <p:spPr>
          <a:xfrm>
            <a:off x="10741376" y="4352650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Rect 0">
            <a:extLst>
              <a:ext uri="{FF2B5EF4-FFF2-40B4-BE49-F238E27FC236}">
                <a16:creationId xmlns:a16="http://schemas.microsoft.com/office/drawing/2014/main" xmlns="" id="{EF1215CD-841C-4536-A70B-B084567319B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5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5" name="자유형 17">
            <a:extLst>
              <a:ext uri="{FF2B5EF4-FFF2-40B4-BE49-F238E27FC236}">
                <a16:creationId xmlns:a16="http://schemas.microsoft.com/office/drawing/2014/main" xmlns="" id="{83C5B456-5693-4EDB-AEC6-70C5B80D424E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E6D09B7-2EB4-4B8C-BA27-C46BA78CD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3" r="14708"/>
          <a:stretch/>
        </p:blipFill>
        <p:spPr>
          <a:xfrm>
            <a:off x="423985" y="1537167"/>
            <a:ext cx="7853977" cy="4529942"/>
          </a:xfrm>
          <a:prstGeom prst="rect">
            <a:avLst/>
          </a:prstGeom>
        </p:spPr>
      </p:pic>
      <p:sp>
        <p:nvSpPr>
          <p:cNvPr id="22" name="Rect 0">
            <a:extLst>
              <a:ext uri="{FF2B5EF4-FFF2-40B4-BE49-F238E27FC236}">
                <a16:creationId xmlns:a16="http://schemas.microsoft.com/office/drawing/2014/main" xmlns="" id="{2E42D3FE-FD27-4A87-999F-5B4491E8481A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FCBB748-722E-4DCF-B0AA-0909ED9306B8}"/>
              </a:ext>
            </a:extLst>
          </p:cNvPr>
          <p:cNvSpPr/>
          <p:nvPr/>
        </p:nvSpPr>
        <p:spPr>
          <a:xfrm>
            <a:off x="5926667" y="4454566"/>
            <a:ext cx="1873124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88489B8-5903-433B-AF7B-4239ABE9A388}"/>
              </a:ext>
            </a:extLst>
          </p:cNvPr>
          <p:cNvSpPr/>
          <p:nvPr/>
        </p:nvSpPr>
        <p:spPr>
          <a:xfrm>
            <a:off x="2289490" y="3214314"/>
            <a:ext cx="5510301" cy="302973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xmlns="" id="{9714B7DF-5CF7-4439-81B9-E8E40FF94E5D}"/>
              </a:ext>
            </a:extLst>
          </p:cNvPr>
          <p:cNvSpPr>
            <a:spLocks/>
          </p:cNvSpPr>
          <p:nvPr/>
        </p:nvSpPr>
        <p:spPr>
          <a:xfrm>
            <a:off x="1878367" y="3175428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6" name="Rect 0">
            <a:extLst>
              <a:ext uri="{FF2B5EF4-FFF2-40B4-BE49-F238E27FC236}">
                <a16:creationId xmlns:a16="http://schemas.microsoft.com/office/drawing/2014/main" xmlns="" id="{962CD74E-9F67-4824-A99E-C21BEAB72F84}"/>
              </a:ext>
            </a:extLst>
          </p:cNvPr>
          <p:cNvSpPr>
            <a:spLocks/>
          </p:cNvSpPr>
          <p:nvPr/>
        </p:nvSpPr>
        <p:spPr>
          <a:xfrm>
            <a:off x="5504371" y="4419122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xmlns="" id="{E19680F2-4E10-46D0-8140-FA6071EC9675}"/>
              </a:ext>
            </a:extLst>
          </p:cNvPr>
          <p:cNvSpPr>
            <a:spLocks/>
          </p:cNvSpPr>
          <p:nvPr/>
        </p:nvSpPr>
        <p:spPr>
          <a:xfrm>
            <a:off x="8376558" y="2459947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3C73D4B2-FDD9-4DFB-8DCA-2F2192E3898D}"/>
              </a:ext>
            </a:extLst>
          </p:cNvPr>
          <p:cNvGrpSpPr/>
          <p:nvPr/>
        </p:nvGrpSpPr>
        <p:grpSpPr>
          <a:xfrm>
            <a:off x="2891580" y="1735877"/>
            <a:ext cx="243129" cy="396602"/>
            <a:chOff x="8256848" y="4857079"/>
            <a:chExt cx="243129" cy="396602"/>
          </a:xfrm>
        </p:grpSpPr>
        <p:sp>
          <p:nvSpPr>
            <p:cNvPr id="30" name="모서리가 둥근 직사각형 66">
              <a:extLst>
                <a:ext uri="{FF2B5EF4-FFF2-40B4-BE49-F238E27FC236}">
                  <a16:creationId xmlns:a16="http://schemas.microsoft.com/office/drawing/2014/main" xmlns="" id="{A3D01DB5-F51C-445C-A6AF-E60BC89E1CA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31" name="자유형 69">
              <a:extLst>
                <a:ext uri="{FF2B5EF4-FFF2-40B4-BE49-F238E27FC236}">
                  <a16:creationId xmlns:a16="http://schemas.microsoft.com/office/drawing/2014/main" xmlns="" id="{C6003321-CE87-4045-99BC-B7FE9AC6FAD3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32" name="Rect 0">
            <a:extLst>
              <a:ext uri="{FF2B5EF4-FFF2-40B4-BE49-F238E27FC236}">
                <a16:creationId xmlns:a16="http://schemas.microsoft.com/office/drawing/2014/main" xmlns="" id="{A9953C3B-125A-46D6-A53C-AB1C297A86D5}"/>
              </a:ext>
            </a:extLst>
          </p:cNvPr>
          <p:cNvSpPr txBox="1">
            <a:spLocks/>
          </p:cNvSpPr>
          <p:nvPr/>
        </p:nvSpPr>
        <p:spPr>
          <a:xfrm>
            <a:off x="3227964" y="1758403"/>
            <a:ext cx="300124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모든 회원의 취소내역</a:t>
            </a: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xmlns="" id="{EC51CAA8-76F9-4686-B486-62FFB59D6586}"/>
              </a:ext>
            </a:extLst>
          </p:cNvPr>
          <p:cNvSpPr txBox="1">
            <a:spLocks/>
          </p:cNvSpPr>
          <p:nvPr/>
        </p:nvSpPr>
        <p:spPr>
          <a:xfrm>
            <a:off x="8722280" y="2390602"/>
            <a:ext cx="330099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취소 상세 페이지로 이동</a:t>
            </a: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xmlns="" id="{593DE764-EA76-48AE-B086-8C2E7DB11E16}"/>
              </a:ext>
            </a:extLst>
          </p:cNvPr>
          <p:cNvSpPr txBox="1">
            <a:spLocks/>
          </p:cNvSpPr>
          <p:nvPr/>
        </p:nvSpPr>
        <p:spPr>
          <a:xfrm>
            <a:off x="5538930" y="4875209"/>
            <a:ext cx="2878916" cy="955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검색 기능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회원번호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주문번호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</a:p>
          <a:p>
            <a:pPr marL="0" indent="0" algn="l" hangingPunct="1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상품명으로 검색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EDDCA12-E242-4914-B2F2-113F7E8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2" t="19111" r="21221" b="9274"/>
          <a:stretch/>
        </p:blipFill>
        <p:spPr>
          <a:xfrm>
            <a:off x="8315698" y="2836366"/>
            <a:ext cx="3668920" cy="2629093"/>
          </a:xfrm>
          <a:prstGeom prst="rect">
            <a:avLst/>
          </a:prstGeom>
        </p:spPr>
      </p:pic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주문상세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취소내역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xmlns="" id="{E658B89B-B630-45B4-AD7A-0F4FB10DE26C}"/>
              </a:ext>
            </a:extLst>
          </p:cNvPr>
          <p:cNvSpPr/>
          <p:nvPr/>
        </p:nvSpPr>
        <p:spPr>
          <a:xfrm>
            <a:off x="7921034" y="3157287"/>
            <a:ext cx="394664" cy="36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587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EA1C668-09E3-462C-8433-352095591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1" r="14433"/>
          <a:stretch/>
        </p:blipFill>
        <p:spPr>
          <a:xfrm>
            <a:off x="551783" y="1537166"/>
            <a:ext cx="7937648" cy="5065659"/>
          </a:xfrm>
          <a:prstGeom prst="rect">
            <a:avLst/>
          </a:prstGeom>
        </p:spPr>
      </p:pic>
      <p:sp>
        <p:nvSpPr>
          <p:cNvPr id="19" name="Rect 0">
            <a:extLst>
              <a:ext uri="{FF2B5EF4-FFF2-40B4-BE49-F238E27FC236}">
                <a16:creationId xmlns:a16="http://schemas.microsoft.com/office/drawing/2014/main" xmlns="" id="{C7E9717D-891E-4B07-9CC1-4E846469E53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60653E9-BED2-4549-951E-7DF633710759}"/>
              </a:ext>
            </a:extLst>
          </p:cNvPr>
          <p:cNvSpPr/>
          <p:nvPr/>
        </p:nvSpPr>
        <p:spPr>
          <a:xfrm>
            <a:off x="2393335" y="3734513"/>
            <a:ext cx="5543099" cy="313975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xmlns="" id="{72A845BF-D574-48B8-9591-0BBA718DF37D}"/>
              </a:ext>
            </a:extLst>
          </p:cNvPr>
          <p:cNvSpPr txBox="1">
            <a:spLocks/>
          </p:cNvSpPr>
          <p:nvPr/>
        </p:nvSpPr>
        <p:spPr>
          <a:xfrm>
            <a:off x="8742093" y="3610992"/>
            <a:ext cx="3018162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 선택 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회원정보 페이지 이동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3ADCC741-C6BE-4E4B-8D29-95736183020A}"/>
              </a:ext>
            </a:extLst>
          </p:cNvPr>
          <p:cNvGrpSpPr/>
          <p:nvPr/>
        </p:nvGrpSpPr>
        <p:grpSpPr>
          <a:xfrm>
            <a:off x="8522509" y="3574532"/>
            <a:ext cx="243129" cy="396602"/>
            <a:chOff x="8256848" y="4857079"/>
            <a:chExt cx="243129" cy="396602"/>
          </a:xfrm>
        </p:grpSpPr>
        <p:sp>
          <p:nvSpPr>
            <p:cNvPr id="25" name="모서리가 둥근 직사각형 66">
              <a:extLst>
                <a:ext uri="{FF2B5EF4-FFF2-40B4-BE49-F238E27FC236}">
                  <a16:creationId xmlns:a16="http://schemas.microsoft.com/office/drawing/2014/main" xmlns="" id="{D2CA2465-B1FE-4CC8-BA03-AE397508F87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26" name="자유형 69">
              <a:extLst>
                <a:ext uri="{FF2B5EF4-FFF2-40B4-BE49-F238E27FC236}">
                  <a16:creationId xmlns:a16="http://schemas.microsoft.com/office/drawing/2014/main" xmlns="" id="{A0C221EC-2815-4054-B9A0-82794593C6D5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1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 정보 상세 및 탈퇴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xmlns="" id="{C7E9717D-891E-4B07-9CC1-4E846469E53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50643D5-593D-4E81-AB45-2F239FB57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21796" r="29946" b="16148"/>
          <a:stretch/>
        </p:blipFill>
        <p:spPr>
          <a:xfrm>
            <a:off x="664624" y="2260089"/>
            <a:ext cx="4980414" cy="3490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95A2D58-2E86-445E-A1BE-29652D04A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7" t="20326" r="33130" b="20328"/>
          <a:stretch/>
        </p:blipFill>
        <p:spPr>
          <a:xfrm>
            <a:off x="6214188" y="2998572"/>
            <a:ext cx="4550485" cy="332899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C5F4276-49ED-4221-B2B3-6E16FC77F95F}"/>
              </a:ext>
            </a:extLst>
          </p:cNvPr>
          <p:cNvSpPr/>
          <p:nvPr/>
        </p:nvSpPr>
        <p:spPr>
          <a:xfrm>
            <a:off x="4676702" y="5449511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460893B-1609-446D-B94F-B3BADD007CD7}"/>
              </a:ext>
            </a:extLst>
          </p:cNvPr>
          <p:cNvSpPr/>
          <p:nvPr/>
        </p:nvSpPr>
        <p:spPr>
          <a:xfrm>
            <a:off x="4930524" y="5449511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FE86BCB-D8AC-45C8-AEB9-4F389522CEED}"/>
              </a:ext>
            </a:extLst>
          </p:cNvPr>
          <p:cNvSpPr/>
          <p:nvPr/>
        </p:nvSpPr>
        <p:spPr>
          <a:xfrm>
            <a:off x="5216760" y="5449511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B818BC3-1A2D-4570-ABBE-6C5BF022642D}"/>
              </a:ext>
            </a:extLst>
          </p:cNvPr>
          <p:cNvSpPr/>
          <p:nvPr/>
        </p:nvSpPr>
        <p:spPr>
          <a:xfrm>
            <a:off x="10378355" y="5956454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xmlns="" id="{17828707-2638-42B6-A0B0-973CF36F5E90}"/>
              </a:ext>
            </a:extLst>
          </p:cNvPr>
          <p:cNvSpPr>
            <a:spLocks/>
          </p:cNvSpPr>
          <p:nvPr/>
        </p:nvSpPr>
        <p:spPr>
          <a:xfrm>
            <a:off x="4059451" y="2417527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xmlns="" id="{699F419C-019B-4355-B78F-59E67CEC8771}"/>
              </a:ext>
            </a:extLst>
          </p:cNvPr>
          <p:cNvSpPr>
            <a:spLocks/>
          </p:cNvSpPr>
          <p:nvPr/>
        </p:nvSpPr>
        <p:spPr>
          <a:xfrm>
            <a:off x="4891057" y="5674228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xmlns="" id="{BFE914D6-C7BF-46FB-B13D-8568CABC55E7}"/>
              </a:ext>
            </a:extLst>
          </p:cNvPr>
          <p:cNvSpPr>
            <a:spLocks/>
          </p:cNvSpPr>
          <p:nvPr/>
        </p:nvSpPr>
        <p:spPr>
          <a:xfrm>
            <a:off x="5375201" y="5674228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xmlns="" id="{BDFCCA5D-2EF5-4CBB-B0C7-628DAA1CA0FF}"/>
              </a:ext>
            </a:extLst>
          </p:cNvPr>
          <p:cNvSpPr>
            <a:spLocks/>
          </p:cNvSpPr>
          <p:nvPr/>
        </p:nvSpPr>
        <p:spPr>
          <a:xfrm>
            <a:off x="6322162" y="112384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xmlns="" id="{08BAE84A-351B-4563-A557-2AEF5659D864}"/>
              </a:ext>
            </a:extLst>
          </p:cNvPr>
          <p:cNvSpPr txBox="1">
            <a:spLocks/>
          </p:cNvSpPr>
          <p:nvPr/>
        </p:nvSpPr>
        <p:spPr>
          <a:xfrm>
            <a:off x="6715141" y="1062542"/>
            <a:ext cx="367873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반려견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페이지 이동</a:t>
            </a: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xmlns="" id="{C388882A-5F1B-4908-995C-7DE6C1A24E94}"/>
              </a:ext>
            </a:extLst>
          </p:cNvPr>
          <p:cNvSpPr>
            <a:spLocks/>
          </p:cNvSpPr>
          <p:nvPr/>
        </p:nvSpPr>
        <p:spPr>
          <a:xfrm>
            <a:off x="4404777" y="5674228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xmlns="" id="{AA7A7E59-24F3-4F85-9B0F-E01FF00A2549}"/>
              </a:ext>
            </a:extLst>
          </p:cNvPr>
          <p:cNvCxnSpPr>
            <a:cxnSpLocks/>
          </p:cNvCxnSpPr>
          <p:nvPr/>
        </p:nvCxnSpPr>
        <p:spPr>
          <a:xfrm>
            <a:off x="4442017" y="2991428"/>
            <a:ext cx="3005806" cy="1753078"/>
          </a:xfrm>
          <a:prstGeom prst="bentConnector3">
            <a:avLst/>
          </a:prstGeom>
          <a:ln w="3810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>
            <a:extLst>
              <a:ext uri="{FF2B5EF4-FFF2-40B4-BE49-F238E27FC236}">
                <a16:creationId xmlns:a16="http://schemas.microsoft.com/office/drawing/2014/main" xmlns="" id="{E48A9C3D-DC9E-4A92-9B74-99C0202BE525}"/>
              </a:ext>
            </a:extLst>
          </p:cNvPr>
          <p:cNvSpPr txBox="1">
            <a:spLocks/>
          </p:cNvSpPr>
          <p:nvPr/>
        </p:nvSpPr>
        <p:spPr>
          <a:xfrm>
            <a:off x="6715141" y="1561545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회원목록으로 이동</a:t>
            </a: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xmlns="" id="{C4536137-39DC-4A1C-82C6-A843F5A5D944}"/>
              </a:ext>
            </a:extLst>
          </p:cNvPr>
          <p:cNvSpPr>
            <a:spLocks/>
          </p:cNvSpPr>
          <p:nvPr/>
        </p:nvSpPr>
        <p:spPr>
          <a:xfrm>
            <a:off x="6322162" y="1619810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xmlns="" id="{B6B99F2E-0F25-4A8B-9687-B46F275A78D3}"/>
              </a:ext>
            </a:extLst>
          </p:cNvPr>
          <p:cNvSpPr>
            <a:spLocks/>
          </p:cNvSpPr>
          <p:nvPr/>
        </p:nvSpPr>
        <p:spPr>
          <a:xfrm>
            <a:off x="6322162" y="211925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>
            <a:extLst>
              <a:ext uri="{FF2B5EF4-FFF2-40B4-BE49-F238E27FC236}">
                <a16:creationId xmlns:a16="http://schemas.microsoft.com/office/drawing/2014/main" xmlns="" id="{4D5688F2-EEB2-4BFF-9C44-BA016B5CEAC3}"/>
              </a:ext>
            </a:extLst>
          </p:cNvPr>
          <p:cNvSpPr txBox="1">
            <a:spLocks/>
          </p:cNvSpPr>
          <p:nvPr/>
        </p:nvSpPr>
        <p:spPr>
          <a:xfrm>
            <a:off x="6715141" y="2082291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반려견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정보 수정</a:t>
            </a:r>
          </a:p>
        </p:txBody>
      </p:sp>
      <p:sp>
        <p:nvSpPr>
          <p:cNvPr id="50" name="Rect 0">
            <a:extLst>
              <a:ext uri="{FF2B5EF4-FFF2-40B4-BE49-F238E27FC236}">
                <a16:creationId xmlns:a16="http://schemas.microsoft.com/office/drawing/2014/main" xmlns="" id="{D61683B9-BA55-439E-858A-AF91149EC96C}"/>
              </a:ext>
            </a:extLst>
          </p:cNvPr>
          <p:cNvSpPr>
            <a:spLocks/>
          </p:cNvSpPr>
          <p:nvPr/>
        </p:nvSpPr>
        <p:spPr>
          <a:xfrm>
            <a:off x="10320865" y="6183575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>
            <a:extLst>
              <a:ext uri="{FF2B5EF4-FFF2-40B4-BE49-F238E27FC236}">
                <a16:creationId xmlns:a16="http://schemas.microsoft.com/office/drawing/2014/main" xmlns="" id="{E54D6C0C-F955-4CEF-B384-968926263295}"/>
              </a:ext>
            </a:extLst>
          </p:cNvPr>
          <p:cNvSpPr>
            <a:spLocks/>
          </p:cNvSpPr>
          <p:nvPr/>
        </p:nvSpPr>
        <p:spPr>
          <a:xfrm>
            <a:off x="6322162" y="2620166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xmlns="" id="{7D4ED69B-0EC2-475B-9EDC-E0EE74F3C8C6}"/>
              </a:ext>
            </a:extLst>
          </p:cNvPr>
          <p:cNvSpPr txBox="1">
            <a:spLocks/>
          </p:cNvSpPr>
          <p:nvPr/>
        </p:nvSpPr>
        <p:spPr>
          <a:xfrm>
            <a:off x="6709878" y="2584548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 탈퇴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AF2A17D-0B63-493B-8FA2-EDB8E9AF1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28" y="2588551"/>
            <a:ext cx="3448361" cy="10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64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512879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결제관리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xmlns="" id="{A5D0C7D1-1D7E-4A30-A94E-7D729AE580EB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6" name="Rect 0">
            <a:extLst>
              <a:ext uri="{FF2B5EF4-FFF2-40B4-BE49-F238E27FC236}">
                <a16:creationId xmlns:a16="http://schemas.microsoft.com/office/drawing/2014/main" xmlns="" id="{EB8245AC-F424-44F1-841C-0D8648B1C544}"/>
              </a:ext>
            </a:extLst>
          </p:cNvPr>
          <p:cNvSpPr txBox="1">
            <a:spLocks/>
          </p:cNvSpPr>
          <p:nvPr/>
        </p:nvSpPr>
        <p:spPr>
          <a:xfrm>
            <a:off x="2129859" y="1894275"/>
            <a:ext cx="243395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결제관리 목록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5CC206A7-0273-42EA-A0BF-9B0273E506BA}"/>
              </a:ext>
            </a:extLst>
          </p:cNvPr>
          <p:cNvGrpSpPr/>
          <p:nvPr/>
        </p:nvGrpSpPr>
        <p:grpSpPr>
          <a:xfrm>
            <a:off x="1910275" y="1857815"/>
            <a:ext cx="243129" cy="396602"/>
            <a:chOff x="8256848" y="4857079"/>
            <a:chExt cx="243129" cy="396602"/>
          </a:xfrm>
        </p:grpSpPr>
        <p:sp>
          <p:nvSpPr>
            <p:cNvPr id="28" name="모서리가 둥근 직사각형 66">
              <a:extLst>
                <a:ext uri="{FF2B5EF4-FFF2-40B4-BE49-F238E27FC236}">
                  <a16:creationId xmlns:a16="http://schemas.microsoft.com/office/drawing/2014/main" xmlns="" id="{2E5411DF-08E6-4B37-ABA7-8B9BA169CE25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29" name="자유형 69">
              <a:extLst>
                <a:ext uri="{FF2B5EF4-FFF2-40B4-BE49-F238E27FC236}">
                  <a16:creationId xmlns:a16="http://schemas.microsoft.com/office/drawing/2014/main" xmlns="" id="{98BCAED0-2257-4D61-B36C-828CE26BD549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xmlns="" id="{B2122A38-FF66-4DD9-8179-A7D3DBCDF587}"/>
              </a:ext>
            </a:extLst>
          </p:cNvPr>
          <p:cNvSpPr/>
          <p:nvPr/>
        </p:nvSpPr>
        <p:spPr>
          <a:xfrm>
            <a:off x="5733563" y="3734786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E265DC9B-59DC-46AB-BD3D-AA8BD4820D16}"/>
              </a:ext>
            </a:extLst>
          </p:cNvPr>
          <p:cNvSpPr/>
          <p:nvPr/>
        </p:nvSpPr>
        <p:spPr>
          <a:xfrm>
            <a:off x="8889829" y="4327695"/>
            <a:ext cx="146925" cy="1046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753AF2F-5D54-46E8-AEAC-FF8CE34DF577}"/>
              </a:ext>
            </a:extLst>
          </p:cNvPr>
          <p:cNvSpPr/>
          <p:nvPr/>
        </p:nvSpPr>
        <p:spPr>
          <a:xfrm>
            <a:off x="8889829" y="4528093"/>
            <a:ext cx="146925" cy="1046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74C65F2A-1C4F-4D81-B417-63EB3A2B7989}"/>
              </a:ext>
            </a:extLst>
          </p:cNvPr>
          <p:cNvGrpSpPr/>
          <p:nvPr/>
        </p:nvGrpSpPr>
        <p:grpSpPr>
          <a:xfrm>
            <a:off x="6348668" y="2489845"/>
            <a:ext cx="5060611" cy="3675699"/>
            <a:chOff x="6603223" y="2026792"/>
            <a:chExt cx="5060611" cy="367569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xmlns="" id="{BB420A28-742F-48CA-A630-F2AA9C25B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14" r="6981"/>
            <a:stretch/>
          </p:blipFill>
          <p:spPr>
            <a:xfrm>
              <a:off x="6603223" y="2026792"/>
              <a:ext cx="5060611" cy="367569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2F51C65D-84A6-415A-9FB8-3746CC45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" r="14984"/>
            <a:stretch/>
          </p:blipFill>
          <p:spPr>
            <a:xfrm>
              <a:off x="9312022" y="2639493"/>
              <a:ext cx="1906053" cy="225995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F671F7F1-54D8-4B08-A980-35ABF239BA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r="6425"/>
          <a:stretch/>
        </p:blipFill>
        <p:spPr>
          <a:xfrm>
            <a:off x="448239" y="2426579"/>
            <a:ext cx="5205684" cy="342751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9CD3E6-6B2F-484A-8639-876A3E6EF4A3}"/>
              </a:ext>
            </a:extLst>
          </p:cNvPr>
          <p:cNvSpPr/>
          <p:nvPr/>
        </p:nvSpPr>
        <p:spPr>
          <a:xfrm>
            <a:off x="1682221" y="3657601"/>
            <a:ext cx="3605583" cy="188464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Rect 0">
            <a:extLst>
              <a:ext uri="{FF2B5EF4-FFF2-40B4-BE49-F238E27FC236}">
                <a16:creationId xmlns:a16="http://schemas.microsoft.com/office/drawing/2014/main" xmlns="" id="{1BAD0B66-9F88-4205-B238-A840334A162B}"/>
              </a:ext>
            </a:extLst>
          </p:cNvPr>
          <p:cNvSpPr txBox="1">
            <a:spLocks/>
          </p:cNvSpPr>
          <p:nvPr/>
        </p:nvSpPr>
        <p:spPr>
          <a:xfrm>
            <a:off x="7847768" y="1895863"/>
            <a:ext cx="411937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 선택 시 상세 페이지 이동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6B8A9510-DB03-4D77-9F30-2994FF64F425}"/>
              </a:ext>
            </a:extLst>
          </p:cNvPr>
          <p:cNvGrpSpPr/>
          <p:nvPr/>
        </p:nvGrpSpPr>
        <p:grpSpPr>
          <a:xfrm>
            <a:off x="7628185" y="1859403"/>
            <a:ext cx="243129" cy="396602"/>
            <a:chOff x="8256848" y="4857079"/>
            <a:chExt cx="243129" cy="396602"/>
          </a:xfrm>
        </p:grpSpPr>
        <p:sp>
          <p:nvSpPr>
            <p:cNvPr id="57" name="모서리가 둥근 직사각형 66">
              <a:extLst>
                <a:ext uri="{FF2B5EF4-FFF2-40B4-BE49-F238E27FC236}">
                  <a16:creationId xmlns:a16="http://schemas.microsoft.com/office/drawing/2014/main" xmlns="" id="{3EBAFD4D-8179-4276-8468-00CDACEEC5B1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8" name="자유형 69">
              <a:extLst>
                <a:ext uri="{FF2B5EF4-FFF2-40B4-BE49-F238E27FC236}">
                  <a16:creationId xmlns:a16="http://schemas.microsoft.com/office/drawing/2014/main" xmlns="" id="{960BDD16-FCCE-459E-A153-2EB05727B19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6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512879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결제관리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xmlns="" id="{A5D0C7D1-1D7E-4A30-A94E-7D729AE580EB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6" name="Rect 0">
            <a:extLst>
              <a:ext uri="{FF2B5EF4-FFF2-40B4-BE49-F238E27FC236}">
                <a16:creationId xmlns:a16="http://schemas.microsoft.com/office/drawing/2014/main" xmlns="" id="{EB8245AC-F424-44F1-841C-0D8648B1C544}"/>
              </a:ext>
            </a:extLst>
          </p:cNvPr>
          <p:cNvSpPr txBox="1">
            <a:spLocks/>
          </p:cNvSpPr>
          <p:nvPr/>
        </p:nvSpPr>
        <p:spPr>
          <a:xfrm>
            <a:off x="1711514" y="1865340"/>
            <a:ext cx="282058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이머니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포인트 충전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5CC206A7-0273-42EA-A0BF-9B0273E506BA}"/>
              </a:ext>
            </a:extLst>
          </p:cNvPr>
          <p:cNvGrpSpPr/>
          <p:nvPr/>
        </p:nvGrpSpPr>
        <p:grpSpPr>
          <a:xfrm>
            <a:off x="1491931" y="1828880"/>
            <a:ext cx="243129" cy="396602"/>
            <a:chOff x="8256848" y="4857079"/>
            <a:chExt cx="243129" cy="396602"/>
          </a:xfrm>
        </p:grpSpPr>
        <p:sp>
          <p:nvSpPr>
            <p:cNvPr id="28" name="모서리가 둥근 직사각형 66">
              <a:extLst>
                <a:ext uri="{FF2B5EF4-FFF2-40B4-BE49-F238E27FC236}">
                  <a16:creationId xmlns:a16="http://schemas.microsoft.com/office/drawing/2014/main" xmlns="" id="{2E5411DF-08E6-4B37-ABA7-8B9BA169CE25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29" name="자유형 69">
              <a:extLst>
                <a:ext uri="{FF2B5EF4-FFF2-40B4-BE49-F238E27FC236}">
                  <a16:creationId xmlns:a16="http://schemas.microsoft.com/office/drawing/2014/main" xmlns="" id="{98BCAED0-2257-4D61-B36C-828CE26BD549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E265DC9B-59DC-46AB-BD3D-AA8BD4820D16}"/>
              </a:ext>
            </a:extLst>
          </p:cNvPr>
          <p:cNvSpPr/>
          <p:nvPr/>
        </p:nvSpPr>
        <p:spPr>
          <a:xfrm>
            <a:off x="9461935" y="4335192"/>
            <a:ext cx="146925" cy="1046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753AF2F-5D54-46E8-AEAC-FF8CE34DF577}"/>
              </a:ext>
            </a:extLst>
          </p:cNvPr>
          <p:cNvSpPr/>
          <p:nvPr/>
        </p:nvSpPr>
        <p:spPr>
          <a:xfrm>
            <a:off x="9461935" y="4535590"/>
            <a:ext cx="146925" cy="1046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74CA2733-C044-4292-9D34-A7B032228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5" t="20877" r="9738" b="19083"/>
          <a:stretch/>
        </p:blipFill>
        <p:spPr>
          <a:xfrm>
            <a:off x="6771282" y="2489843"/>
            <a:ext cx="5195860" cy="3031257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xmlns="" id="{E9D83973-C0A6-40E9-8505-B20C7952924F}"/>
              </a:ext>
            </a:extLst>
          </p:cNvPr>
          <p:cNvSpPr/>
          <p:nvPr/>
        </p:nvSpPr>
        <p:spPr>
          <a:xfrm>
            <a:off x="6276619" y="3657601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9CD3E6-6B2F-484A-8639-876A3E6EF4A3}"/>
              </a:ext>
            </a:extLst>
          </p:cNvPr>
          <p:cNvSpPr/>
          <p:nvPr/>
        </p:nvSpPr>
        <p:spPr>
          <a:xfrm>
            <a:off x="6812084" y="3173611"/>
            <a:ext cx="4942959" cy="225572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FD8B471-C32A-40C1-8955-6E171F605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" r="34211" b="22900"/>
          <a:stretch/>
        </p:blipFill>
        <p:spPr>
          <a:xfrm>
            <a:off x="321728" y="2345274"/>
            <a:ext cx="2779572" cy="30378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498E8A44-41A8-42F5-843A-83C8819566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7" b="10771"/>
          <a:stretch/>
        </p:blipFill>
        <p:spPr>
          <a:xfrm>
            <a:off x="3180668" y="2357222"/>
            <a:ext cx="3041653" cy="307163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C1D6268-6EA9-4B61-8D6E-4D9004485F4E}"/>
              </a:ext>
            </a:extLst>
          </p:cNvPr>
          <p:cNvSpPr/>
          <p:nvPr/>
        </p:nvSpPr>
        <p:spPr>
          <a:xfrm>
            <a:off x="2000406" y="5185490"/>
            <a:ext cx="157007" cy="129460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E3FE28B-3A14-4C1A-AA8D-AA1D31A65F31}"/>
              </a:ext>
            </a:extLst>
          </p:cNvPr>
          <p:cNvSpPr/>
          <p:nvPr/>
        </p:nvSpPr>
        <p:spPr>
          <a:xfrm>
            <a:off x="5010306" y="4961652"/>
            <a:ext cx="157007" cy="129460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BD3A545B-CA1B-4906-9FA7-477E9EBFF57A}"/>
              </a:ext>
            </a:extLst>
          </p:cNvPr>
          <p:cNvSpPr/>
          <p:nvPr/>
        </p:nvSpPr>
        <p:spPr>
          <a:xfrm>
            <a:off x="1066956" y="2345274"/>
            <a:ext cx="2034344" cy="621764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C790284-2492-4C58-8AD7-A13DAA4A21BE}"/>
              </a:ext>
            </a:extLst>
          </p:cNvPr>
          <p:cNvSpPr/>
          <p:nvPr/>
        </p:nvSpPr>
        <p:spPr>
          <a:xfrm>
            <a:off x="4071637" y="2340512"/>
            <a:ext cx="2034344" cy="621764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FF2E019-E4D1-4F62-A688-5E57497EC267}"/>
              </a:ext>
            </a:extLst>
          </p:cNvPr>
          <p:cNvSpPr/>
          <p:nvPr/>
        </p:nvSpPr>
        <p:spPr>
          <a:xfrm>
            <a:off x="2337242" y="3956609"/>
            <a:ext cx="771582" cy="676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xmlns="" id="{EA554CFF-4F5E-42AC-A641-649CF422374A}"/>
              </a:ext>
            </a:extLst>
          </p:cNvPr>
          <p:cNvCxnSpPr>
            <a:stCxn id="46" idx="3"/>
          </p:cNvCxnSpPr>
          <p:nvPr/>
        </p:nvCxnSpPr>
        <p:spPr>
          <a:xfrm flipV="1">
            <a:off x="2157413" y="2967038"/>
            <a:ext cx="325437" cy="2283182"/>
          </a:xfrm>
          <a:prstGeom prst="bentConnector2">
            <a:avLst/>
          </a:prstGeom>
          <a:ln w="1905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648AAC9B-85E7-47D1-BDD8-1C9AE9265434}"/>
              </a:ext>
            </a:extLst>
          </p:cNvPr>
          <p:cNvSpPr/>
          <p:nvPr/>
        </p:nvSpPr>
        <p:spPr>
          <a:xfrm>
            <a:off x="5329940" y="3956609"/>
            <a:ext cx="890549" cy="676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xmlns="" id="{BFA8A05A-E843-4253-9430-FA5C3C4159DC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167313" y="2952634"/>
            <a:ext cx="391412" cy="2073748"/>
          </a:xfrm>
          <a:prstGeom prst="bentConnector2">
            <a:avLst/>
          </a:prstGeom>
          <a:ln w="1905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4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주문목록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1A3F18B-A72E-4779-AC26-84CAF801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0" r="14579" b="11840"/>
          <a:stretch/>
        </p:blipFill>
        <p:spPr>
          <a:xfrm>
            <a:off x="867631" y="1673154"/>
            <a:ext cx="8674238" cy="4949767"/>
          </a:xfrm>
          <a:prstGeom prst="rect">
            <a:avLst/>
          </a:prstGeom>
        </p:spPr>
      </p:pic>
      <p:sp>
        <p:nvSpPr>
          <p:cNvPr id="19" name="Rect 0">
            <a:extLst>
              <a:ext uri="{FF2B5EF4-FFF2-40B4-BE49-F238E27FC236}">
                <a16:creationId xmlns:a16="http://schemas.microsoft.com/office/drawing/2014/main" xmlns="" id="{32C608CA-4FCB-4920-950B-019CB65AA13D}"/>
              </a:ext>
            </a:extLst>
          </p:cNvPr>
          <p:cNvSpPr txBox="1">
            <a:spLocks/>
          </p:cNvSpPr>
          <p:nvPr/>
        </p:nvSpPr>
        <p:spPr>
          <a:xfrm>
            <a:off x="3613208" y="1799403"/>
            <a:ext cx="282058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사용자의 주문 목록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52601DC0-2890-4C4F-8ECF-F43206431AB7}"/>
              </a:ext>
            </a:extLst>
          </p:cNvPr>
          <p:cNvGrpSpPr/>
          <p:nvPr/>
        </p:nvGrpSpPr>
        <p:grpSpPr>
          <a:xfrm>
            <a:off x="3393625" y="1762943"/>
            <a:ext cx="243129" cy="396602"/>
            <a:chOff x="8256848" y="4857079"/>
            <a:chExt cx="243129" cy="396602"/>
          </a:xfrm>
        </p:grpSpPr>
        <p:sp>
          <p:nvSpPr>
            <p:cNvPr id="23" name="모서리가 둥근 직사각형 66">
              <a:extLst>
                <a:ext uri="{FF2B5EF4-FFF2-40B4-BE49-F238E27FC236}">
                  <a16:creationId xmlns:a16="http://schemas.microsoft.com/office/drawing/2014/main" xmlns="" id="{8AFCA40A-F0EF-4FF6-A27B-0F4939C09130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24" name="자유형 69">
              <a:extLst>
                <a:ext uri="{FF2B5EF4-FFF2-40B4-BE49-F238E27FC236}">
                  <a16:creationId xmlns:a16="http://schemas.microsoft.com/office/drawing/2014/main" xmlns="" id="{908D7B1D-99F5-4BED-A7B9-CD755EB9397F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B7E748C-71E7-4AC5-9C98-10F25F1E4D37}"/>
              </a:ext>
            </a:extLst>
          </p:cNvPr>
          <p:cNvSpPr/>
          <p:nvPr/>
        </p:nvSpPr>
        <p:spPr>
          <a:xfrm>
            <a:off x="6276303" y="4589100"/>
            <a:ext cx="1813694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B3BF61B-0D16-4B2E-91A8-8D1C0B3D03EF}"/>
              </a:ext>
            </a:extLst>
          </p:cNvPr>
          <p:cNvSpPr/>
          <p:nvPr/>
        </p:nvSpPr>
        <p:spPr>
          <a:xfrm>
            <a:off x="2667900" y="3530465"/>
            <a:ext cx="5422097" cy="26599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xmlns="" id="{8126A2B9-B08F-4CA4-81DD-ABC50A768C7B}"/>
              </a:ext>
            </a:extLst>
          </p:cNvPr>
          <p:cNvSpPr>
            <a:spLocks/>
          </p:cNvSpPr>
          <p:nvPr/>
        </p:nvSpPr>
        <p:spPr>
          <a:xfrm>
            <a:off x="2185021" y="3479606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8" name="Rect 0">
            <a:extLst>
              <a:ext uri="{FF2B5EF4-FFF2-40B4-BE49-F238E27FC236}">
                <a16:creationId xmlns:a16="http://schemas.microsoft.com/office/drawing/2014/main" xmlns="" id="{6DB528C3-3D75-40CB-9AA1-C13F05DC9269}"/>
              </a:ext>
            </a:extLst>
          </p:cNvPr>
          <p:cNvSpPr>
            <a:spLocks/>
          </p:cNvSpPr>
          <p:nvPr/>
        </p:nvSpPr>
        <p:spPr>
          <a:xfrm>
            <a:off x="5849025" y="452164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xmlns="" id="{18EE0434-1577-4400-8E3A-E35E7CC7F4C1}"/>
              </a:ext>
            </a:extLst>
          </p:cNvPr>
          <p:cNvSpPr>
            <a:spLocks/>
          </p:cNvSpPr>
          <p:nvPr/>
        </p:nvSpPr>
        <p:spPr>
          <a:xfrm>
            <a:off x="8250600" y="289009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0" name="도형 21">
            <a:extLst>
              <a:ext uri="{FF2B5EF4-FFF2-40B4-BE49-F238E27FC236}">
                <a16:creationId xmlns:a16="http://schemas.microsoft.com/office/drawing/2014/main" xmlns="" id="{B176D6DA-781E-4530-91BF-4D6C9FAA7FEE}"/>
              </a:ext>
            </a:extLst>
          </p:cNvPr>
          <p:cNvSpPr>
            <a:spLocks/>
          </p:cNvSpPr>
          <p:nvPr/>
        </p:nvSpPr>
        <p:spPr>
          <a:xfrm>
            <a:off x="8250600" y="3619913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1" name="Rect 0">
            <a:extLst>
              <a:ext uri="{FF2B5EF4-FFF2-40B4-BE49-F238E27FC236}">
                <a16:creationId xmlns:a16="http://schemas.microsoft.com/office/drawing/2014/main" xmlns="" id="{7D171A37-C604-4707-8BF9-EA7FABD958D3}"/>
              </a:ext>
            </a:extLst>
          </p:cNvPr>
          <p:cNvSpPr txBox="1">
            <a:spLocks/>
          </p:cNvSpPr>
          <p:nvPr/>
        </p:nvSpPr>
        <p:spPr>
          <a:xfrm>
            <a:off x="8668220" y="2838620"/>
            <a:ext cx="3046126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상세페이지 이동</a:t>
            </a: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xmlns="" id="{01DEDF36-5965-4AED-A716-E2F5CDF4D663}"/>
              </a:ext>
            </a:extLst>
          </p:cNvPr>
          <p:cNvSpPr txBox="1">
            <a:spLocks/>
          </p:cNvSpPr>
          <p:nvPr/>
        </p:nvSpPr>
        <p:spPr>
          <a:xfrm>
            <a:off x="8668220" y="3596521"/>
            <a:ext cx="2878916" cy="955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검색 기능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회원번호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주문번호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</a:p>
          <a:p>
            <a:pPr marL="0" indent="0" algn="l" hangingPunct="1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상품명으로 검색 가능</a:t>
            </a: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xmlns="" id="{A8A758A8-4189-4A5C-90F6-D0F59A91C667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95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xmlns="" id="{99C8AE18-BCB4-44D2-BE39-B8BCBBC96FD2}"/>
              </a:ext>
            </a:extLst>
          </p:cNvPr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xmlns="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8177725" y="1301555"/>
            <a:ext cx="31034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확정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주문상세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확정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A121B089-7781-46BB-99BA-152211AA9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r="7926" b="23299"/>
          <a:stretch/>
        </p:blipFill>
        <p:spPr>
          <a:xfrm>
            <a:off x="7804058" y="1834818"/>
            <a:ext cx="3390465" cy="1100943"/>
          </a:xfrm>
          <a:prstGeom prst="rect">
            <a:avLst/>
          </a:prstGeom>
        </p:spPr>
      </p:pic>
      <p:sp>
        <p:nvSpPr>
          <p:cNvPr id="60" name="Rect 0">
            <a:extLst>
              <a:ext uri="{FF2B5EF4-FFF2-40B4-BE49-F238E27FC236}">
                <a16:creationId xmlns:a16="http://schemas.microsoft.com/office/drawing/2014/main" xmlns="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061ED82-A262-45FB-B37D-E4806B5E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5" y="1625237"/>
            <a:ext cx="7255222" cy="455149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6601AB37-6DFC-44DE-812B-B3EEDF680DAF}"/>
              </a:ext>
            </a:extLst>
          </p:cNvPr>
          <p:cNvSpPr/>
          <p:nvPr/>
        </p:nvSpPr>
        <p:spPr>
          <a:xfrm>
            <a:off x="5423579" y="4884280"/>
            <a:ext cx="460690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0C80F88-3487-48BE-BBBB-56C7E3501C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t="2054" b="9076"/>
          <a:stretch/>
        </p:blipFill>
        <p:spPr>
          <a:xfrm>
            <a:off x="7085386" y="3386215"/>
            <a:ext cx="4937885" cy="2912178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180AA0CB-92A6-4E7E-897C-8884952C8A9F}"/>
              </a:ext>
            </a:extLst>
          </p:cNvPr>
          <p:cNvCxnSpPr>
            <a:cxnSpLocks/>
            <a:stCxn id="49" idx="3"/>
            <a:endCxn id="57" idx="1"/>
          </p:cNvCxnSpPr>
          <p:nvPr/>
        </p:nvCxnSpPr>
        <p:spPr>
          <a:xfrm flipV="1">
            <a:off x="5884269" y="2385290"/>
            <a:ext cx="1919789" cy="2611534"/>
          </a:xfrm>
          <a:prstGeom prst="bentConnector3">
            <a:avLst/>
          </a:prstGeom>
          <a:ln w="1905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6E53C2E-0878-4DD4-A1BA-DC99B8C1D93E}"/>
              </a:ext>
            </a:extLst>
          </p:cNvPr>
          <p:cNvSpPr/>
          <p:nvPr/>
        </p:nvSpPr>
        <p:spPr>
          <a:xfrm>
            <a:off x="10588254" y="4617216"/>
            <a:ext cx="282946" cy="170684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Rect 0">
            <a:extLst>
              <a:ext uri="{FF2B5EF4-FFF2-40B4-BE49-F238E27FC236}">
                <a16:creationId xmlns:a16="http://schemas.microsoft.com/office/drawing/2014/main" xmlns="" id="{CDF3BF15-99A2-4B2E-8E94-68CBB9865A07}"/>
              </a:ext>
            </a:extLst>
          </p:cNvPr>
          <p:cNvSpPr>
            <a:spLocks/>
          </p:cNvSpPr>
          <p:nvPr/>
        </p:nvSpPr>
        <p:spPr>
          <a:xfrm>
            <a:off x="5471598" y="5165729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xmlns="" id="{EA673004-AA1F-4234-8653-D2E575F067C1}"/>
              </a:ext>
            </a:extLst>
          </p:cNvPr>
          <p:cNvSpPr>
            <a:spLocks/>
          </p:cNvSpPr>
          <p:nvPr/>
        </p:nvSpPr>
        <p:spPr>
          <a:xfrm>
            <a:off x="7836397" y="1336857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77320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xmlns="" id="{99C8AE18-BCB4-44D2-BE39-B8BCBBC96FD2}"/>
              </a:ext>
            </a:extLst>
          </p:cNvPr>
          <p:cNvSpPr/>
          <p:nvPr/>
        </p:nvSpPr>
        <p:spPr>
          <a:xfrm>
            <a:off x="346105" y="29235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후기글쓰기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47B73EB0-A2A0-4F1E-9C8B-DEA974C4F468}"/>
              </a:ext>
            </a:extLst>
          </p:cNvPr>
          <p:cNvGrpSpPr/>
          <p:nvPr/>
        </p:nvGrpSpPr>
        <p:grpSpPr>
          <a:xfrm>
            <a:off x="4615508" y="1367900"/>
            <a:ext cx="243129" cy="396602"/>
            <a:chOff x="8256848" y="4857079"/>
            <a:chExt cx="243129" cy="396602"/>
          </a:xfrm>
        </p:grpSpPr>
        <p:sp>
          <p:nvSpPr>
            <p:cNvPr id="53" name="모서리가 둥근 직사각형 66">
              <a:extLst>
                <a:ext uri="{FF2B5EF4-FFF2-40B4-BE49-F238E27FC236}">
                  <a16:creationId xmlns:a16="http://schemas.microsoft.com/office/drawing/2014/main" xmlns="" id="{4A785913-72F0-40E1-B78C-79E5DF52149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4" name="자유형 69">
              <a:extLst>
                <a:ext uri="{FF2B5EF4-FFF2-40B4-BE49-F238E27FC236}">
                  <a16:creationId xmlns:a16="http://schemas.microsoft.com/office/drawing/2014/main" xmlns="" id="{073CC1FD-90AF-4F54-BDFE-375AD7D445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60" name="Rect 0">
            <a:extLst>
              <a:ext uri="{FF2B5EF4-FFF2-40B4-BE49-F238E27FC236}">
                <a16:creationId xmlns:a16="http://schemas.microsoft.com/office/drawing/2014/main" xmlns="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6E73822-E009-46A0-8B02-5DBED4CE46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r="2876" b="8675"/>
          <a:stretch/>
        </p:blipFill>
        <p:spPr>
          <a:xfrm>
            <a:off x="6326244" y="2211974"/>
            <a:ext cx="5685708" cy="355490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00B82B4-3575-4C38-AB8F-D0662D538C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t="2054" b="9076"/>
          <a:stretch/>
        </p:blipFill>
        <p:spPr>
          <a:xfrm>
            <a:off x="402213" y="2329877"/>
            <a:ext cx="5867923" cy="346067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D5534B5-5167-47E8-8A30-E35BBA460AEB}"/>
              </a:ext>
            </a:extLst>
          </p:cNvPr>
          <p:cNvSpPr/>
          <p:nvPr/>
        </p:nvSpPr>
        <p:spPr>
          <a:xfrm>
            <a:off x="4826887" y="4997450"/>
            <a:ext cx="374651" cy="150640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xmlns="" id="{AAB82684-B71B-4B2D-A89D-89B879DC5867}"/>
              </a:ext>
            </a:extLst>
          </p:cNvPr>
          <p:cNvSpPr txBox="1">
            <a:spLocks/>
          </p:cNvSpPr>
          <p:nvPr/>
        </p:nvSpPr>
        <p:spPr>
          <a:xfrm>
            <a:off x="4838904" y="1429035"/>
            <a:ext cx="3319136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후기글쓰기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버튼 클릭 시 후기페이지로 이동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B270826-12BD-4198-B407-B3474EA86266}"/>
              </a:ext>
            </a:extLst>
          </p:cNvPr>
          <p:cNvSpPr/>
          <p:nvPr/>
        </p:nvSpPr>
        <p:spPr>
          <a:xfrm>
            <a:off x="8013699" y="3353680"/>
            <a:ext cx="742951" cy="145170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xmlns="" id="{17E762E7-F642-4A1C-9DE2-3DD50379FF10}"/>
              </a:ext>
            </a:extLst>
          </p:cNvPr>
          <p:cNvSpPr/>
          <p:nvPr/>
        </p:nvSpPr>
        <p:spPr>
          <a:xfrm>
            <a:off x="5922171" y="3645169"/>
            <a:ext cx="475853" cy="4188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096804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xmlns="" id="{99C8AE18-BCB4-44D2-BE39-B8BCBBC96FD2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xmlns="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8177725" y="1301555"/>
            <a:ext cx="31034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취소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주문상세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취소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47B73EB0-A2A0-4F1E-9C8B-DEA974C4F468}"/>
              </a:ext>
            </a:extLst>
          </p:cNvPr>
          <p:cNvGrpSpPr/>
          <p:nvPr/>
        </p:nvGrpSpPr>
        <p:grpSpPr>
          <a:xfrm>
            <a:off x="7958142" y="1265095"/>
            <a:ext cx="243129" cy="396602"/>
            <a:chOff x="8256848" y="4857079"/>
            <a:chExt cx="243129" cy="396602"/>
          </a:xfrm>
        </p:grpSpPr>
        <p:sp>
          <p:nvSpPr>
            <p:cNvPr id="53" name="모서리가 둥근 직사각형 66">
              <a:extLst>
                <a:ext uri="{FF2B5EF4-FFF2-40B4-BE49-F238E27FC236}">
                  <a16:creationId xmlns:a16="http://schemas.microsoft.com/office/drawing/2014/main" xmlns="" id="{4A785913-72F0-40E1-B78C-79E5DF52149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4" name="자유형 69">
              <a:extLst>
                <a:ext uri="{FF2B5EF4-FFF2-40B4-BE49-F238E27FC236}">
                  <a16:creationId xmlns:a16="http://schemas.microsoft.com/office/drawing/2014/main" xmlns="" id="{073CC1FD-90AF-4F54-BDFE-375AD7D445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60" name="Rect 0">
            <a:extLst>
              <a:ext uri="{FF2B5EF4-FFF2-40B4-BE49-F238E27FC236}">
                <a16:creationId xmlns:a16="http://schemas.microsoft.com/office/drawing/2014/main" xmlns="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EF92302A-35CB-41C9-9CAB-3FC3E9C88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r="4372" b="23285"/>
          <a:stretch/>
        </p:blipFill>
        <p:spPr>
          <a:xfrm>
            <a:off x="7791325" y="1845805"/>
            <a:ext cx="3390465" cy="10779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061ED82-A262-45FB-B37D-E4806B5E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5" y="1625237"/>
            <a:ext cx="7255222" cy="455149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6601AB37-6DFC-44DE-812B-B3EEDF680DAF}"/>
              </a:ext>
            </a:extLst>
          </p:cNvPr>
          <p:cNvSpPr/>
          <p:nvPr/>
        </p:nvSpPr>
        <p:spPr>
          <a:xfrm>
            <a:off x="5884269" y="4884280"/>
            <a:ext cx="488610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CF44B84C-19D5-4277-99CB-18670D47F5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/>
          <a:stretch/>
        </p:blipFill>
        <p:spPr>
          <a:xfrm>
            <a:off x="6961093" y="3235234"/>
            <a:ext cx="4871260" cy="2941500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xmlns="" id="{8FEB654E-CDC7-411C-90DC-A29040D4356E}"/>
              </a:ext>
            </a:extLst>
          </p:cNvPr>
          <p:cNvCxnSpPr>
            <a:cxnSpLocks/>
            <a:stCxn id="49" idx="3"/>
            <a:endCxn id="26" idx="1"/>
          </p:cNvCxnSpPr>
          <p:nvPr/>
        </p:nvCxnSpPr>
        <p:spPr>
          <a:xfrm flipV="1">
            <a:off x="6372879" y="2384792"/>
            <a:ext cx="1418446" cy="2612032"/>
          </a:xfrm>
          <a:prstGeom prst="bentConnector3">
            <a:avLst>
              <a:gd name="adj1" fmla="val 50000"/>
            </a:avLst>
          </a:prstGeom>
          <a:ln w="1905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A25F6D5-4AEC-4B98-8C01-3222ABBAEBCD}"/>
              </a:ext>
            </a:extLst>
          </p:cNvPr>
          <p:cNvSpPr/>
          <p:nvPr/>
        </p:nvSpPr>
        <p:spPr>
          <a:xfrm>
            <a:off x="10351525" y="4485247"/>
            <a:ext cx="460690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6713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주요 페이지</a:t>
            </a:r>
          </a:p>
          <a:p>
            <a:pPr algn="ctr">
              <a:defRPr/>
            </a:pP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algn="ctr">
              <a:defRPr/>
            </a:pP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ko-KR" sz="130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Q&amp;A</a:t>
            </a:r>
          </a:p>
          <a:p>
            <a:pPr algn="ctr">
              <a:defRPr/>
            </a:pP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46543"/>
            <a:ext cx="11810492" cy="6412992"/>
          </a:xfrm>
          <a:custGeom>
            <a:avLst/>
            <a:gdLst>
              <a:gd name="connsiteX0" fmla="*/ 3503352 w 11810492"/>
              <a:gd name="connsiteY0" fmla="*/ 0 h 6412992"/>
              <a:gd name="connsiteX1" fmla="*/ 4912149 w 11810492"/>
              <a:gd name="connsiteY1" fmla="*/ 0 h 6412992"/>
              <a:gd name="connsiteX2" fmla="*/ 5020509 w 11810492"/>
              <a:gd name="connsiteY2" fmla="*/ 108360 h 6412992"/>
              <a:gd name="connsiteX3" fmla="*/ 5020509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3394992 w 11810492"/>
              <a:gd name="connsiteY12" fmla="*/ 444246 h 6412992"/>
              <a:gd name="connsiteX13" fmla="*/ 3394992 w 11810492"/>
              <a:gd name="connsiteY13" fmla="*/ 108360 h 6412992"/>
              <a:gd name="connsiteX14" fmla="*/ 3503352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3503352" y="0"/>
                </a:moveTo>
                <a:lnTo>
                  <a:pt x="4912149" y="0"/>
                </a:lnTo>
                <a:cubicBezTo>
                  <a:pt x="4971996" y="0"/>
                  <a:pt x="5020509" y="48514"/>
                  <a:pt x="5020509" y="108360"/>
                </a:cubicBezTo>
                <a:lnTo>
                  <a:pt x="5020509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3394992" y="444246"/>
                </a:lnTo>
                <a:lnTo>
                  <a:pt x="3394992" y="108360"/>
                </a:lnTo>
                <a:cubicBezTo>
                  <a:pt x="3394992" y="48514"/>
                  <a:pt x="3443506" y="0"/>
                  <a:pt x="3503352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749203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97653" y="332183"/>
            <a:ext cx="1435100" cy="33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작업 일정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02720"/>
              </p:ext>
            </p:extLst>
          </p:nvPr>
        </p:nvGraphicFramePr>
        <p:xfrm>
          <a:off x="3280727" y="1069521"/>
          <a:ext cx="7952392" cy="506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0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84014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84014">
                  <a:extLst>
                    <a:ext uri="{9D8B030D-6E8A-4147-A177-3AD203B41FA5}">
                      <a16:colId xmlns:a16="http://schemas.microsoft.com/office/drawing/2014/main" xmlns="" val="2026787238"/>
                    </a:ext>
                  </a:extLst>
                </a:gridCol>
              </a:tblGrid>
              <a:tr h="379146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7/20</a:t>
                      </a:r>
                    </a:p>
                  </a:txBody>
                  <a:tcPr anchor="ctr">
                    <a:lnL w="12700" cmpd="sng">
                      <a:noFill/>
                    </a:lnL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8/8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8/28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9/6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9/18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9/25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10/3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63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55663254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9428564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5923140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0314672"/>
                  </a:ext>
                </a:extLst>
              </a:tr>
              <a:tr h="5863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6895264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99294346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47594907"/>
                  </a:ext>
                </a:extLst>
              </a:tr>
            </a:tbl>
          </a:graphicData>
        </a:graphic>
      </p:graphicFrame>
      <p:sp>
        <p:nvSpPr>
          <p:cNvPr id="47" name="사각형: 둥근 모서리 3"/>
          <p:cNvSpPr/>
          <p:nvPr/>
        </p:nvSpPr>
        <p:spPr>
          <a:xfrm>
            <a:off x="3715475" y="1954116"/>
            <a:ext cx="252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직사각형 38"/>
          <p:cNvSpPr/>
          <p:nvPr/>
        </p:nvSpPr>
        <p:spPr>
          <a:xfrm>
            <a:off x="1505042" y="1773252"/>
            <a:ext cx="1806352" cy="449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프로젝트 기획</a:t>
            </a:r>
          </a:p>
        </p:txBody>
      </p:sp>
      <p:sp>
        <p:nvSpPr>
          <p:cNvPr id="78" name="직사각형 38"/>
          <p:cNvSpPr/>
          <p:nvPr/>
        </p:nvSpPr>
        <p:spPr>
          <a:xfrm>
            <a:off x="482821" y="2392691"/>
            <a:ext cx="2669727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UX/UI </a:t>
            </a:r>
            <a:r>
              <a:rPr lang="ko-KR" altLang="en-US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디자인</a:t>
            </a:r>
            <a:r>
              <a:rPr lang="en-US" altLang="ko-KR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(</a:t>
            </a:r>
            <a:r>
              <a:rPr lang="en-US" altLang="ko-KR" sz="1600" b="1" dirty="0" err="1">
                <a:solidFill>
                  <a:srgbClr val="000000"/>
                </a:solidFill>
                <a:latin typeface="나눔스퀘어 네오 Bold"/>
                <a:ea typeface="나눔스퀘어 네오 Bold"/>
              </a:rPr>
              <a:t>figma</a:t>
            </a:r>
            <a:r>
              <a:rPr lang="en-US" altLang="ko-KR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작업</a:t>
            </a:r>
            <a:r>
              <a:rPr lang="en-US" altLang="ko-KR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)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네오 Bold"/>
              <a:ea typeface="나눔스퀘어 네오 Bold"/>
            </a:endParaRPr>
          </a:p>
        </p:txBody>
      </p:sp>
      <p:sp>
        <p:nvSpPr>
          <p:cNvPr id="26" name="사각형: 둥근 모서리 3">
            <a:extLst>
              <a:ext uri="{FF2B5EF4-FFF2-40B4-BE49-F238E27FC236}">
                <a16:creationId xmlns:a16="http://schemas.microsoft.com/office/drawing/2014/main" xmlns="" id="{0C93869C-B975-4B96-B094-D2ACDD7111F3}"/>
              </a:ext>
            </a:extLst>
          </p:cNvPr>
          <p:cNvSpPr/>
          <p:nvPr/>
        </p:nvSpPr>
        <p:spPr>
          <a:xfrm>
            <a:off x="7436578" y="4310732"/>
            <a:ext cx="396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xmlns="" id="{EDC5FF10-2040-40CF-9145-543D27C3608B}"/>
              </a:ext>
            </a:extLst>
          </p:cNvPr>
          <p:cNvSpPr/>
          <p:nvPr/>
        </p:nvSpPr>
        <p:spPr>
          <a:xfrm>
            <a:off x="6884063" y="3714825"/>
            <a:ext cx="396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사각형: 둥근 모서리 3">
            <a:extLst>
              <a:ext uri="{FF2B5EF4-FFF2-40B4-BE49-F238E27FC236}">
                <a16:creationId xmlns:a16="http://schemas.microsoft.com/office/drawing/2014/main" xmlns="" id="{78C329F5-13E9-4634-8C91-EABC3562CC41}"/>
              </a:ext>
            </a:extLst>
          </p:cNvPr>
          <p:cNvSpPr/>
          <p:nvPr/>
        </p:nvSpPr>
        <p:spPr>
          <a:xfrm>
            <a:off x="6716578" y="3135361"/>
            <a:ext cx="144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모서리 3">
            <a:extLst>
              <a:ext uri="{FF2B5EF4-FFF2-40B4-BE49-F238E27FC236}">
                <a16:creationId xmlns:a16="http://schemas.microsoft.com/office/drawing/2014/main" xmlns="" id="{FD4E4F00-25ED-45C8-9B7B-632339C0BC01}"/>
              </a:ext>
            </a:extLst>
          </p:cNvPr>
          <p:cNvSpPr/>
          <p:nvPr/>
        </p:nvSpPr>
        <p:spPr>
          <a:xfrm>
            <a:off x="4344499" y="2542709"/>
            <a:ext cx="288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8">
            <a:extLst>
              <a:ext uri="{FF2B5EF4-FFF2-40B4-BE49-F238E27FC236}">
                <a16:creationId xmlns:a16="http://schemas.microsoft.com/office/drawing/2014/main" xmlns="" id="{14B9E516-8716-440D-A27E-B70C12A3C202}"/>
              </a:ext>
            </a:extLst>
          </p:cNvPr>
          <p:cNvSpPr/>
          <p:nvPr/>
        </p:nvSpPr>
        <p:spPr>
          <a:xfrm>
            <a:off x="1603522" y="3533544"/>
            <a:ext cx="180635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 err="1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공통단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 구현</a:t>
            </a:r>
          </a:p>
        </p:txBody>
      </p:sp>
      <p:sp>
        <p:nvSpPr>
          <p:cNvPr id="32" name="직사각형 38">
            <a:extLst>
              <a:ext uri="{FF2B5EF4-FFF2-40B4-BE49-F238E27FC236}">
                <a16:creationId xmlns:a16="http://schemas.microsoft.com/office/drawing/2014/main" xmlns="" id="{83B183B1-020C-47F0-9674-912ED22B3709}"/>
              </a:ext>
            </a:extLst>
          </p:cNvPr>
          <p:cNvSpPr/>
          <p:nvPr/>
        </p:nvSpPr>
        <p:spPr>
          <a:xfrm>
            <a:off x="1609872" y="4123062"/>
            <a:ext cx="180635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페이지 구현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네오 Bold"/>
              <a:ea typeface="나눔스퀘어 네오 Bold"/>
            </a:endParaRPr>
          </a:p>
        </p:txBody>
      </p:sp>
      <p:sp>
        <p:nvSpPr>
          <p:cNvPr id="33" name="직사각형 38">
            <a:extLst>
              <a:ext uri="{FF2B5EF4-FFF2-40B4-BE49-F238E27FC236}">
                <a16:creationId xmlns:a16="http://schemas.microsoft.com/office/drawing/2014/main" xmlns="" id="{7E93A249-62A9-4C2C-9A25-EDC971C6D6DA}"/>
              </a:ext>
            </a:extLst>
          </p:cNvPr>
          <p:cNvSpPr/>
          <p:nvPr/>
        </p:nvSpPr>
        <p:spPr>
          <a:xfrm>
            <a:off x="1702652" y="4702119"/>
            <a:ext cx="180635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기능 구현</a:t>
            </a:r>
          </a:p>
        </p:txBody>
      </p:sp>
      <p:sp>
        <p:nvSpPr>
          <p:cNvPr id="34" name="직사각형 38">
            <a:extLst>
              <a:ext uri="{FF2B5EF4-FFF2-40B4-BE49-F238E27FC236}">
                <a16:creationId xmlns:a16="http://schemas.microsoft.com/office/drawing/2014/main" xmlns="" id="{455A569C-938F-4352-AFA6-B976A581F4FA}"/>
              </a:ext>
            </a:extLst>
          </p:cNvPr>
          <p:cNvSpPr/>
          <p:nvPr/>
        </p:nvSpPr>
        <p:spPr>
          <a:xfrm>
            <a:off x="1603522" y="5339056"/>
            <a:ext cx="180635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기능 테스트</a:t>
            </a:r>
          </a:p>
        </p:txBody>
      </p:sp>
      <p:sp>
        <p:nvSpPr>
          <p:cNvPr id="35" name="직사각형 38">
            <a:extLst>
              <a:ext uri="{FF2B5EF4-FFF2-40B4-BE49-F238E27FC236}">
                <a16:creationId xmlns:a16="http://schemas.microsoft.com/office/drawing/2014/main" xmlns="" id="{34461A52-726F-47EA-85BB-EB57EE256B89}"/>
              </a:ext>
            </a:extLst>
          </p:cNvPr>
          <p:cNvSpPr/>
          <p:nvPr/>
        </p:nvSpPr>
        <p:spPr>
          <a:xfrm>
            <a:off x="1515151" y="2971141"/>
            <a:ext cx="180635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개발환경 구축</a:t>
            </a:r>
          </a:p>
        </p:txBody>
      </p:sp>
      <p:sp>
        <p:nvSpPr>
          <p:cNvPr id="36" name="사각형: 둥근 모서리 3">
            <a:extLst>
              <a:ext uri="{FF2B5EF4-FFF2-40B4-BE49-F238E27FC236}">
                <a16:creationId xmlns:a16="http://schemas.microsoft.com/office/drawing/2014/main" xmlns="" id="{4AF14FBF-545B-4AFB-9CF5-4268261AC422}"/>
              </a:ext>
            </a:extLst>
          </p:cNvPr>
          <p:cNvSpPr/>
          <p:nvPr/>
        </p:nvSpPr>
        <p:spPr>
          <a:xfrm>
            <a:off x="9002021" y="5498189"/>
            <a:ext cx="252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3">
            <a:extLst>
              <a:ext uri="{FF2B5EF4-FFF2-40B4-BE49-F238E27FC236}">
                <a16:creationId xmlns:a16="http://schemas.microsoft.com/office/drawing/2014/main" xmlns="" id="{80418664-0568-4AAA-9120-080A1A754C89}"/>
              </a:ext>
            </a:extLst>
          </p:cNvPr>
          <p:cNvSpPr/>
          <p:nvPr/>
        </p:nvSpPr>
        <p:spPr>
          <a:xfrm>
            <a:off x="7768251" y="4896671"/>
            <a:ext cx="360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xmlns="" id="{99C8AE18-BCB4-44D2-BE39-B8BCBBC96FD2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xmlns="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8863713" y="1808795"/>
            <a:ext cx="31034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취소내역</a:t>
            </a: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취소내역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47B73EB0-A2A0-4F1E-9C8B-DEA974C4F468}"/>
              </a:ext>
            </a:extLst>
          </p:cNvPr>
          <p:cNvGrpSpPr/>
          <p:nvPr/>
        </p:nvGrpSpPr>
        <p:grpSpPr>
          <a:xfrm>
            <a:off x="8644130" y="1772335"/>
            <a:ext cx="243129" cy="396602"/>
            <a:chOff x="8256848" y="4857079"/>
            <a:chExt cx="243129" cy="396602"/>
          </a:xfrm>
        </p:grpSpPr>
        <p:sp>
          <p:nvSpPr>
            <p:cNvPr id="53" name="모서리가 둥근 직사각형 66">
              <a:extLst>
                <a:ext uri="{FF2B5EF4-FFF2-40B4-BE49-F238E27FC236}">
                  <a16:creationId xmlns:a16="http://schemas.microsoft.com/office/drawing/2014/main" xmlns="" id="{4A785913-72F0-40E1-B78C-79E5DF52149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4" name="자유형 69">
              <a:extLst>
                <a:ext uri="{FF2B5EF4-FFF2-40B4-BE49-F238E27FC236}">
                  <a16:creationId xmlns:a16="http://schemas.microsoft.com/office/drawing/2014/main" xmlns="" id="{073CC1FD-90AF-4F54-BDFE-375AD7D445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60" name="Rect 0">
            <a:extLst>
              <a:ext uri="{FF2B5EF4-FFF2-40B4-BE49-F238E27FC236}">
                <a16:creationId xmlns:a16="http://schemas.microsoft.com/office/drawing/2014/main" xmlns="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058ADD0C-A431-4426-B32F-125B11AF8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0" t="1317" r="14015" b="1813"/>
          <a:stretch/>
        </p:blipFill>
        <p:spPr>
          <a:xfrm>
            <a:off x="276036" y="2598727"/>
            <a:ext cx="5722709" cy="359168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57ACA04F-9C5F-4D3E-94DB-F4DFE641A3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/>
          <a:stretch/>
        </p:blipFill>
        <p:spPr>
          <a:xfrm>
            <a:off x="6227950" y="2441151"/>
            <a:ext cx="5753441" cy="3670473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D39AA129-5A81-434A-B5EA-5E3743BC7D63}"/>
              </a:ext>
            </a:extLst>
          </p:cNvPr>
          <p:cNvSpPr/>
          <p:nvPr/>
        </p:nvSpPr>
        <p:spPr>
          <a:xfrm>
            <a:off x="7494115" y="3754334"/>
            <a:ext cx="3815234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xmlns="" id="{3A1CF58A-22EF-40AF-AA6E-01C9FD7534D7}"/>
              </a:ext>
            </a:extLst>
          </p:cNvPr>
          <p:cNvSpPr/>
          <p:nvPr/>
        </p:nvSpPr>
        <p:spPr>
          <a:xfrm>
            <a:off x="5922171" y="3803918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409117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xmlns="" id="{99C8AE18-BCB4-44D2-BE39-B8BCBBC96FD2}"/>
              </a:ext>
            </a:extLst>
          </p:cNvPr>
          <p:cNvSpPr/>
          <p:nvPr/>
        </p:nvSpPr>
        <p:spPr>
          <a:xfrm>
            <a:off x="212490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회원정보</a:t>
            </a:r>
          </a:p>
        </p:txBody>
      </p:sp>
      <p:sp>
        <p:nvSpPr>
          <p:cNvPr id="60" name="Rect 0">
            <a:extLst>
              <a:ext uri="{FF2B5EF4-FFF2-40B4-BE49-F238E27FC236}">
                <a16:creationId xmlns:a16="http://schemas.microsoft.com/office/drawing/2014/main" xmlns="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441CE35-B6D9-4951-BC0A-513C51B3F9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9" r="13846"/>
          <a:stretch/>
        </p:blipFill>
        <p:spPr>
          <a:xfrm>
            <a:off x="438855" y="2588221"/>
            <a:ext cx="5257991" cy="3338892"/>
          </a:xfrm>
          <a:prstGeom prst="rect">
            <a:avLst/>
          </a:prstGeom>
        </p:spPr>
      </p:pic>
      <p:sp>
        <p:nvSpPr>
          <p:cNvPr id="35" name="Rect 0">
            <a:extLst>
              <a:ext uri="{FF2B5EF4-FFF2-40B4-BE49-F238E27FC236}">
                <a16:creationId xmlns:a16="http://schemas.microsoft.com/office/drawing/2014/main" xmlns="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5209742" y="1380145"/>
            <a:ext cx="3654858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비밀번호 입력 후 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회원정보 확인 페이지 이동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47B73EB0-A2A0-4F1E-9C8B-DEA974C4F468}"/>
              </a:ext>
            </a:extLst>
          </p:cNvPr>
          <p:cNvGrpSpPr/>
          <p:nvPr/>
        </p:nvGrpSpPr>
        <p:grpSpPr>
          <a:xfrm>
            <a:off x="4990159" y="1343685"/>
            <a:ext cx="243129" cy="396602"/>
            <a:chOff x="8256848" y="4857079"/>
            <a:chExt cx="243129" cy="396602"/>
          </a:xfrm>
        </p:grpSpPr>
        <p:sp>
          <p:nvSpPr>
            <p:cNvPr id="53" name="모서리가 둥근 직사각형 66">
              <a:extLst>
                <a:ext uri="{FF2B5EF4-FFF2-40B4-BE49-F238E27FC236}">
                  <a16:creationId xmlns:a16="http://schemas.microsoft.com/office/drawing/2014/main" xmlns="" id="{4A785913-72F0-40E1-B78C-79E5DF52149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4" name="자유형 69">
              <a:extLst>
                <a:ext uri="{FF2B5EF4-FFF2-40B4-BE49-F238E27FC236}">
                  <a16:creationId xmlns:a16="http://schemas.microsoft.com/office/drawing/2014/main" xmlns="" id="{073CC1FD-90AF-4F54-BDFE-375AD7D445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3F66C73-1263-43EA-A277-3994457012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11" y="2615528"/>
            <a:ext cx="5682552" cy="3220459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xmlns="" id="{3426C753-81D7-43DD-8958-B254E4696168}"/>
              </a:ext>
            </a:extLst>
          </p:cNvPr>
          <p:cNvSpPr/>
          <p:nvPr/>
        </p:nvSpPr>
        <p:spPr>
          <a:xfrm>
            <a:off x="5744957" y="3790375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5679908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 정보 상세 및 탈퇴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xmlns="" id="{C7E9717D-891E-4B07-9CC1-4E846469E53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xmlns="" id="{699F419C-019B-4355-B78F-59E67CEC8771}"/>
              </a:ext>
            </a:extLst>
          </p:cNvPr>
          <p:cNvSpPr>
            <a:spLocks/>
          </p:cNvSpPr>
          <p:nvPr/>
        </p:nvSpPr>
        <p:spPr>
          <a:xfrm>
            <a:off x="4558934" y="5415910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xmlns="" id="{BDFCCA5D-2EF5-4CBB-B0C7-628DAA1CA0FF}"/>
              </a:ext>
            </a:extLst>
          </p:cNvPr>
          <p:cNvSpPr>
            <a:spLocks/>
          </p:cNvSpPr>
          <p:nvPr/>
        </p:nvSpPr>
        <p:spPr>
          <a:xfrm>
            <a:off x="5630012" y="112384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xmlns="" id="{08BAE84A-351B-4563-A557-2AEF5659D864}"/>
              </a:ext>
            </a:extLst>
          </p:cNvPr>
          <p:cNvSpPr txBox="1">
            <a:spLocks/>
          </p:cNvSpPr>
          <p:nvPr/>
        </p:nvSpPr>
        <p:spPr>
          <a:xfrm>
            <a:off x="6022991" y="1062542"/>
            <a:ext cx="367873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반려견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페이지 이동</a:t>
            </a: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xmlns="" id="{C388882A-5F1B-4908-995C-7DE6C1A24E94}"/>
              </a:ext>
            </a:extLst>
          </p:cNvPr>
          <p:cNvSpPr>
            <a:spLocks/>
          </p:cNvSpPr>
          <p:nvPr/>
        </p:nvSpPr>
        <p:spPr>
          <a:xfrm>
            <a:off x="4096856" y="5415910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xmlns="" id="{C4536137-39DC-4A1C-82C6-A843F5A5D944}"/>
              </a:ext>
            </a:extLst>
          </p:cNvPr>
          <p:cNvSpPr>
            <a:spLocks/>
          </p:cNvSpPr>
          <p:nvPr/>
        </p:nvSpPr>
        <p:spPr>
          <a:xfrm>
            <a:off x="5630012" y="1619810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xmlns="" id="{B6B99F2E-0F25-4A8B-9687-B46F275A78D3}"/>
              </a:ext>
            </a:extLst>
          </p:cNvPr>
          <p:cNvSpPr>
            <a:spLocks/>
          </p:cNvSpPr>
          <p:nvPr/>
        </p:nvSpPr>
        <p:spPr>
          <a:xfrm>
            <a:off x="5630012" y="211925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>
            <a:extLst>
              <a:ext uri="{FF2B5EF4-FFF2-40B4-BE49-F238E27FC236}">
                <a16:creationId xmlns:a16="http://schemas.microsoft.com/office/drawing/2014/main" xmlns="" id="{4D5688F2-EEB2-4BFF-9C44-BA016B5CEAC3}"/>
              </a:ext>
            </a:extLst>
          </p:cNvPr>
          <p:cNvSpPr txBox="1">
            <a:spLocks/>
          </p:cNvSpPr>
          <p:nvPr/>
        </p:nvSpPr>
        <p:spPr>
          <a:xfrm>
            <a:off x="6009580" y="1545407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반려견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정보 수정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B5BC2F7-75EB-4E26-B3BA-43B4128CE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20754" r="28149" b="15938"/>
          <a:stretch/>
        </p:blipFill>
        <p:spPr>
          <a:xfrm>
            <a:off x="828332" y="2357222"/>
            <a:ext cx="4051257" cy="30320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4748827-0ADB-426E-BE88-8BFC1B5BE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4" t="20602" r="32622" b="20192"/>
          <a:stretch/>
        </p:blipFill>
        <p:spPr>
          <a:xfrm>
            <a:off x="5855626" y="3106073"/>
            <a:ext cx="4426099" cy="3229528"/>
          </a:xfrm>
          <a:prstGeom prst="rect">
            <a:avLst/>
          </a:prstGeom>
        </p:spPr>
      </p:pic>
      <p:sp>
        <p:nvSpPr>
          <p:cNvPr id="33" name="Rect 0">
            <a:extLst>
              <a:ext uri="{FF2B5EF4-FFF2-40B4-BE49-F238E27FC236}">
                <a16:creationId xmlns:a16="http://schemas.microsoft.com/office/drawing/2014/main" xmlns="" id="{17828707-2638-42B6-A0B0-973CF36F5E90}"/>
              </a:ext>
            </a:extLst>
          </p:cNvPr>
          <p:cNvSpPr>
            <a:spLocks/>
          </p:cNvSpPr>
          <p:nvPr/>
        </p:nvSpPr>
        <p:spPr>
          <a:xfrm>
            <a:off x="3315925" y="247925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xmlns="" id="{AA7A7E59-24F3-4F85-9B0F-E01FF00A2549}"/>
              </a:ext>
            </a:extLst>
          </p:cNvPr>
          <p:cNvCxnSpPr>
            <a:cxnSpLocks/>
          </p:cNvCxnSpPr>
          <p:nvPr/>
        </p:nvCxnSpPr>
        <p:spPr>
          <a:xfrm>
            <a:off x="3942721" y="3010027"/>
            <a:ext cx="3005806" cy="1753078"/>
          </a:xfrm>
          <a:prstGeom prst="bentConnector3">
            <a:avLst/>
          </a:prstGeom>
          <a:ln w="3810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405FF39-2CF7-4B37-A6ED-8AAD4D9200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r="4812" b="13086"/>
          <a:stretch/>
        </p:blipFill>
        <p:spPr>
          <a:xfrm>
            <a:off x="8674858" y="2529360"/>
            <a:ext cx="3067195" cy="96133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C5F4276-49ED-4221-B2B3-6E16FC77F95F}"/>
              </a:ext>
            </a:extLst>
          </p:cNvPr>
          <p:cNvSpPr/>
          <p:nvPr/>
        </p:nvSpPr>
        <p:spPr>
          <a:xfrm>
            <a:off x="4268134" y="5136532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460893B-1609-446D-B94F-B3BADD007CD7}"/>
              </a:ext>
            </a:extLst>
          </p:cNvPr>
          <p:cNvSpPr/>
          <p:nvPr/>
        </p:nvSpPr>
        <p:spPr>
          <a:xfrm>
            <a:off x="4521956" y="5136532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B818BC3-1A2D-4570-ABBE-6C5BF022642D}"/>
              </a:ext>
            </a:extLst>
          </p:cNvPr>
          <p:cNvSpPr/>
          <p:nvPr/>
        </p:nvSpPr>
        <p:spPr>
          <a:xfrm>
            <a:off x="9829279" y="5919449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0" name="Rect 0">
            <a:extLst>
              <a:ext uri="{FF2B5EF4-FFF2-40B4-BE49-F238E27FC236}">
                <a16:creationId xmlns:a16="http://schemas.microsoft.com/office/drawing/2014/main" xmlns="" id="{D61683B9-BA55-439E-858A-AF91149EC96C}"/>
              </a:ext>
            </a:extLst>
          </p:cNvPr>
          <p:cNvSpPr>
            <a:spLocks/>
          </p:cNvSpPr>
          <p:nvPr/>
        </p:nvSpPr>
        <p:spPr>
          <a:xfrm>
            <a:off x="9771789" y="6178912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xmlns="" id="{7D4ED69B-0EC2-475B-9EDC-E0EE74F3C8C6}"/>
              </a:ext>
            </a:extLst>
          </p:cNvPr>
          <p:cNvSpPr txBox="1">
            <a:spLocks/>
          </p:cNvSpPr>
          <p:nvPr/>
        </p:nvSpPr>
        <p:spPr>
          <a:xfrm>
            <a:off x="6017729" y="2067777"/>
            <a:ext cx="4099386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 탈퇴</a:t>
            </a: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탈퇴시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로그인 페이지로 이동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7253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결제관리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xmlns="" id="{C7E9717D-891E-4B07-9CC1-4E846469E53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xmlns="" id="{08BAE84A-351B-4563-A557-2AEF5659D864}"/>
              </a:ext>
            </a:extLst>
          </p:cNvPr>
          <p:cNvSpPr txBox="1">
            <a:spLocks/>
          </p:cNvSpPr>
          <p:nvPr/>
        </p:nvSpPr>
        <p:spPr>
          <a:xfrm>
            <a:off x="7540384" y="1787004"/>
            <a:ext cx="4423016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충전 버튼 클릭 후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팝업창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생성</a:t>
            </a:r>
          </a:p>
        </p:txBody>
      </p:sp>
      <p:sp>
        <p:nvSpPr>
          <p:cNvPr id="48" name="Rect 0">
            <a:extLst>
              <a:ext uri="{FF2B5EF4-FFF2-40B4-BE49-F238E27FC236}">
                <a16:creationId xmlns:a16="http://schemas.microsoft.com/office/drawing/2014/main" xmlns="" id="{4D5688F2-EEB2-4BFF-9C44-BA016B5CEAC3}"/>
              </a:ext>
            </a:extLst>
          </p:cNvPr>
          <p:cNvSpPr txBox="1">
            <a:spLocks/>
          </p:cNvSpPr>
          <p:nvPr/>
        </p:nvSpPr>
        <p:spPr>
          <a:xfrm>
            <a:off x="7540384" y="2269974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금액 입력 후 충전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D540076-DD89-4060-BA9D-6C9396D3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r="8102" b="6453"/>
          <a:stretch/>
        </p:blipFill>
        <p:spPr>
          <a:xfrm>
            <a:off x="626204" y="1615459"/>
            <a:ext cx="6055827" cy="371707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460893B-1609-446D-B94F-B3BADD007CD7}"/>
              </a:ext>
            </a:extLst>
          </p:cNvPr>
          <p:cNvSpPr/>
          <p:nvPr/>
        </p:nvSpPr>
        <p:spPr>
          <a:xfrm>
            <a:off x="3438127" y="4063197"/>
            <a:ext cx="155054" cy="147444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7619087-0F9D-4D59-8C58-C245A77AFA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" r="7360" b="15191"/>
          <a:stretch/>
        </p:blipFill>
        <p:spPr>
          <a:xfrm>
            <a:off x="6260648" y="3050560"/>
            <a:ext cx="5325858" cy="322483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B818BC3-1A2D-4570-ABBE-6C5BF022642D}"/>
              </a:ext>
            </a:extLst>
          </p:cNvPr>
          <p:cNvSpPr/>
          <p:nvPr/>
        </p:nvSpPr>
        <p:spPr>
          <a:xfrm>
            <a:off x="8851925" y="4413776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xmlns="" id="{0D85B9DE-BA14-410A-86CA-68C8AEA133A2}"/>
              </a:ext>
            </a:extLst>
          </p:cNvPr>
          <p:cNvSpPr>
            <a:spLocks/>
          </p:cNvSpPr>
          <p:nvPr/>
        </p:nvSpPr>
        <p:spPr>
          <a:xfrm>
            <a:off x="3657643" y="3882143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xmlns="" id="{8264186A-3271-42BD-8F9D-CCE901819C7F}"/>
              </a:ext>
            </a:extLst>
          </p:cNvPr>
          <p:cNvSpPr>
            <a:spLocks/>
          </p:cNvSpPr>
          <p:nvPr/>
        </p:nvSpPr>
        <p:spPr>
          <a:xfrm>
            <a:off x="7195058" y="1844888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xmlns="" id="{3A2CD022-3152-4D45-8C59-8309FB86D8D5}"/>
              </a:ext>
            </a:extLst>
          </p:cNvPr>
          <p:cNvSpPr>
            <a:spLocks/>
          </p:cNvSpPr>
          <p:nvPr/>
        </p:nvSpPr>
        <p:spPr>
          <a:xfrm>
            <a:off x="7195058" y="2328532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F984B0E4-5D1E-47DB-82BA-49AC00538FBD}"/>
              </a:ext>
            </a:extLst>
          </p:cNvPr>
          <p:cNvSpPr/>
          <p:nvPr/>
        </p:nvSpPr>
        <p:spPr>
          <a:xfrm>
            <a:off x="8822364" y="4793737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6" name="Rect 0">
            <a:extLst>
              <a:ext uri="{FF2B5EF4-FFF2-40B4-BE49-F238E27FC236}">
                <a16:creationId xmlns:a16="http://schemas.microsoft.com/office/drawing/2014/main" xmlns="" id="{AC55CA11-FDD1-4477-8389-EA8C0A6F6C48}"/>
              </a:ext>
            </a:extLst>
          </p:cNvPr>
          <p:cNvSpPr>
            <a:spLocks/>
          </p:cNvSpPr>
          <p:nvPr/>
        </p:nvSpPr>
        <p:spPr>
          <a:xfrm>
            <a:off x="8087402" y="388459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3244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결제관리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xmlns="" id="{C7E9717D-891E-4B07-9CC1-4E846469E53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0328206-3C6D-4F3D-AC7F-B3EE0E0F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8" y="3285117"/>
            <a:ext cx="3659058" cy="1091435"/>
          </a:xfrm>
          <a:prstGeom prst="rect">
            <a:avLst/>
          </a:prstGeom>
        </p:spPr>
      </p:pic>
      <p:sp>
        <p:nvSpPr>
          <p:cNvPr id="44" name="Rect 0">
            <a:extLst>
              <a:ext uri="{FF2B5EF4-FFF2-40B4-BE49-F238E27FC236}">
                <a16:creationId xmlns:a16="http://schemas.microsoft.com/office/drawing/2014/main" xmlns="" id="{675C8E36-9F3D-46D1-92BE-C8E08E8FCD59}"/>
              </a:ext>
            </a:extLst>
          </p:cNvPr>
          <p:cNvSpPr>
            <a:spLocks/>
          </p:cNvSpPr>
          <p:nvPr/>
        </p:nvSpPr>
        <p:spPr>
          <a:xfrm>
            <a:off x="6589224" y="2473443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Rect 0">
            <a:extLst>
              <a:ext uri="{FF2B5EF4-FFF2-40B4-BE49-F238E27FC236}">
                <a16:creationId xmlns:a16="http://schemas.microsoft.com/office/drawing/2014/main" xmlns="" id="{A91EE239-9AB7-4ABD-963B-8EF83D65C4EF}"/>
              </a:ext>
            </a:extLst>
          </p:cNvPr>
          <p:cNvSpPr txBox="1">
            <a:spLocks/>
          </p:cNvSpPr>
          <p:nvPr/>
        </p:nvSpPr>
        <p:spPr>
          <a:xfrm>
            <a:off x="6949203" y="2441157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충전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7E6E3A5C-18DB-404A-8273-57307B077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96" y="2121675"/>
            <a:ext cx="7381674" cy="4295276"/>
          </a:xfrm>
          <a:prstGeom prst="rect">
            <a:avLst/>
          </a:prstGeom>
        </p:spPr>
      </p:pic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xmlns="" id="{8FC4F048-C488-48A2-87E6-B14CFCD9E88F}"/>
              </a:ext>
            </a:extLst>
          </p:cNvPr>
          <p:cNvSpPr/>
          <p:nvPr/>
        </p:nvSpPr>
        <p:spPr>
          <a:xfrm>
            <a:off x="4485395" y="3561620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xmlns="" id="{08BAE84A-351B-4563-A557-2AEF5659D864}"/>
              </a:ext>
            </a:extLst>
          </p:cNvPr>
          <p:cNvSpPr txBox="1">
            <a:spLocks/>
          </p:cNvSpPr>
          <p:nvPr/>
        </p:nvSpPr>
        <p:spPr>
          <a:xfrm>
            <a:off x="7511119" y="1598736"/>
            <a:ext cx="4423016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충전 완료 후 내역 확인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9890572F-4BDE-46BD-9AFF-6F177FB85A1C}"/>
              </a:ext>
            </a:extLst>
          </p:cNvPr>
          <p:cNvGrpSpPr/>
          <p:nvPr/>
        </p:nvGrpSpPr>
        <p:grpSpPr>
          <a:xfrm>
            <a:off x="7266305" y="1584876"/>
            <a:ext cx="243129" cy="396602"/>
            <a:chOff x="8256848" y="4857079"/>
            <a:chExt cx="243129" cy="396602"/>
          </a:xfrm>
        </p:grpSpPr>
        <p:sp>
          <p:nvSpPr>
            <p:cNvPr id="62" name="모서리가 둥근 직사각형 66">
              <a:extLst>
                <a:ext uri="{FF2B5EF4-FFF2-40B4-BE49-F238E27FC236}">
                  <a16:creationId xmlns:a16="http://schemas.microsoft.com/office/drawing/2014/main" xmlns="" id="{17259A15-ACB0-436E-AF2E-AFF4EEBFD9F9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63" name="자유형 69">
              <a:extLst>
                <a:ext uri="{FF2B5EF4-FFF2-40B4-BE49-F238E27FC236}">
                  <a16:creationId xmlns:a16="http://schemas.microsoft.com/office/drawing/2014/main" xmlns="" id="{36263490-AC3B-4924-BB76-65C40D8A010C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FA96D550-0EA0-4DD0-9F4D-51EA829E285A}"/>
              </a:ext>
            </a:extLst>
          </p:cNvPr>
          <p:cNvSpPr/>
          <p:nvPr/>
        </p:nvSpPr>
        <p:spPr>
          <a:xfrm>
            <a:off x="8348263" y="3670326"/>
            <a:ext cx="2099963" cy="25505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25220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xmlns="" id="{E0EB0943-0A46-4B38-8505-50F4C7E6099A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A67663F7-3145-435C-9A70-479CF4662469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070B312B-C0E2-4F6F-8C37-B3632EE1D7B8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7870B7DB-EBD5-42AE-8971-845F61A8B71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042DEF5B-F9BB-4A63-9925-DBAF01F2DD98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1FA9488B-D743-4B5D-9DCE-1BBAB6E22504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자유형 17">
            <a:extLst>
              <a:ext uri="{FF2B5EF4-FFF2-40B4-BE49-F238E27FC236}">
                <a16:creationId xmlns:a16="http://schemas.microsoft.com/office/drawing/2014/main" xmlns="" id="{9177AEF1-5988-4422-8FD2-A52D961E8A9B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F37FE658-20CD-4908-AAFE-1F5B6FCD5894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C5A9A32E-8151-4045-A058-4F4EED8EA731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4C85B57-DB7A-4C27-B7FC-DD2414DBD362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55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4960305" y="5824237"/>
            <a:ext cx="300890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답변 대기중 글 선택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Picture " descr="C:/Users/ktgkt/AppData/Roaming/PolarisOffice/ETemp/5504_8201928/fImage24691460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30" y="1715090"/>
            <a:ext cx="8443552" cy="4046690"/>
          </a:xfrm>
          <a:prstGeom prst="rect">
            <a:avLst/>
          </a:prstGeom>
          <a:noFill/>
        </p:spPr>
      </p:pic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56D44DD5-55B3-4554-BBE1-1268E8B7AE7D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1:1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상담문의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2" name="모서리가 둥근 직사각형 66">
            <a:extLst>
              <a:ext uri="{FF2B5EF4-FFF2-40B4-BE49-F238E27FC236}">
                <a16:creationId xmlns:a16="http://schemas.microsoft.com/office/drawing/2014/main" xmlns="" id="{3036C894-2D1B-4C73-A2B8-C590707D2AE9}"/>
              </a:ext>
            </a:extLst>
          </p:cNvPr>
          <p:cNvSpPr/>
          <p:nvPr/>
        </p:nvSpPr>
        <p:spPr>
          <a:xfrm>
            <a:off x="4717176" y="5960829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 69">
            <a:extLst>
              <a:ext uri="{FF2B5EF4-FFF2-40B4-BE49-F238E27FC236}">
                <a16:creationId xmlns:a16="http://schemas.microsoft.com/office/drawing/2014/main" xmlns="" id="{42AA4FBE-40B2-406D-9023-2C69593A9870}"/>
              </a:ext>
            </a:extLst>
          </p:cNvPr>
          <p:cNvSpPr/>
          <p:nvPr/>
        </p:nvSpPr>
        <p:spPr>
          <a:xfrm>
            <a:off x="4731705" y="5791852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11">
            <a:extLst>
              <a:ext uri="{FF2B5EF4-FFF2-40B4-BE49-F238E27FC236}">
                <a16:creationId xmlns:a16="http://schemas.microsoft.com/office/drawing/2014/main" xmlns="" id="{EB4B9008-6AEB-4D25-98A3-1A70D94F74E9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CDB6D4B8-F70D-4E9F-B063-AAB103B0A493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A1248689-7ED4-4150-96C2-41AB90978C51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E84CD837-866A-4A25-BDA8-6DE9B56900B5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4AAB760E-8D26-44A6-B9A5-4DA6C9A031BE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A1132F75-B278-43F5-903B-10AABF6801F3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자유형 17">
            <a:extLst>
              <a:ext uri="{FF2B5EF4-FFF2-40B4-BE49-F238E27FC236}">
                <a16:creationId xmlns:a16="http://schemas.microsoft.com/office/drawing/2014/main" xmlns="" id="{0AD12E88-9EF1-4967-9663-03E64340CDC0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462A8271-90FC-4554-9C78-CC34D159D856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1387E442-2C9B-4909-BC5F-D60AD4AF7809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7513B48-249A-436F-926C-AB34A93140F9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56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922889" y="5343392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6118025" y="5373757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877685" y="321056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873875" y="433006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515928" y="3147840"/>
            <a:ext cx="376237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1:1 상담문의 목록으로 이동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515928" y="4278591"/>
            <a:ext cx="42252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답변 작성 버튼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30" descr="C:/Users/ktgkt/AppData/Roaming/PolarisOffice/ETemp/5504_8201928/fImage10463487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4" y="2243110"/>
            <a:ext cx="5687695" cy="3091180"/>
          </a:xfrm>
          <a:prstGeom prst="rect">
            <a:avLst/>
          </a:prstGeom>
          <a:noFill/>
        </p:spPr>
      </p:pic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E0F103E0-3F38-4F89-AC13-ABF689A3C2AE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1:1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상담문의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11">
            <a:extLst>
              <a:ext uri="{FF2B5EF4-FFF2-40B4-BE49-F238E27FC236}">
                <a16:creationId xmlns:a16="http://schemas.microsoft.com/office/drawing/2014/main" xmlns="" id="{87F73139-8951-4ADE-8BFB-59794A33B1FC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A4D60308-F071-4B5D-BC9A-2A22157E3678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FA158E2C-13F9-4806-ADE3-11C38046B4FE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35AC8964-B0C6-42CC-A90E-8BA2C43D9C00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B068E3D0-25EB-4371-B3E5-86111F4464D6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CE9BF053-FFAC-49AF-91AC-296EF5174FA6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xmlns="" id="{1610D89F-D9CA-4B18-A2BE-68C92DCC3FAB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E633E775-0B1F-47AB-8079-F85D3DB2C12A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A5C712F1-F0C7-42E3-B321-0038DC36AAAD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64C4C07-C67F-4157-9951-5FA84EFC0CCF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57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727183" y="5864991"/>
            <a:ext cx="39458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답변 버튼 클릭 후 상단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5" name="그림 32" descr="C:/Users/ktgkt/AppData/Roaming/PolarisOffice/ETemp/5504_8201928/fImage12220531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71" y="2009271"/>
            <a:ext cx="5395595" cy="3568065"/>
          </a:xfrm>
          <a:prstGeom prst="rect">
            <a:avLst/>
          </a:prstGeom>
          <a:noFill/>
        </p:spPr>
      </p:pic>
      <p:sp>
        <p:nvSpPr>
          <p:cNvPr id="56" name="텍스트 상자 33"/>
          <p:cNvSpPr txBox="1">
            <a:spLocks/>
          </p:cNvSpPr>
          <p:nvPr/>
        </p:nvSpPr>
        <p:spPr>
          <a:xfrm>
            <a:off x="7693643" y="5864904"/>
            <a:ext cx="39458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답변 버튼 클릭 후 하단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7" name="그림 34" descr="C:/Users/ktgkt/AppData/Roaming/PolarisOffice/ETemp/5504_8201928/fImage15351533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1" y="1765431"/>
            <a:ext cx="5290185" cy="3846830"/>
          </a:xfrm>
          <a:prstGeom prst="rect">
            <a:avLst/>
          </a:prstGeom>
          <a:noFill/>
        </p:spPr>
      </p:pic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E43D3A1F-B1A8-4E2E-A9D4-B05B93F8A734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1:1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상담문의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답변작성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2" name="모서리가 둥근 직사각형 66">
            <a:extLst>
              <a:ext uri="{FF2B5EF4-FFF2-40B4-BE49-F238E27FC236}">
                <a16:creationId xmlns:a16="http://schemas.microsoft.com/office/drawing/2014/main" xmlns="" id="{489C860B-BA33-45CC-B69E-44A6FD824EEA}"/>
              </a:ext>
            </a:extLst>
          </p:cNvPr>
          <p:cNvSpPr/>
          <p:nvPr/>
        </p:nvSpPr>
        <p:spPr>
          <a:xfrm>
            <a:off x="1484054" y="6009502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 69">
            <a:extLst>
              <a:ext uri="{FF2B5EF4-FFF2-40B4-BE49-F238E27FC236}">
                <a16:creationId xmlns:a16="http://schemas.microsoft.com/office/drawing/2014/main" xmlns="" id="{0C37698D-6852-4CDB-9C5A-064ACA4EA235}"/>
              </a:ext>
            </a:extLst>
          </p:cNvPr>
          <p:cNvSpPr/>
          <p:nvPr/>
        </p:nvSpPr>
        <p:spPr>
          <a:xfrm>
            <a:off x="1498583" y="5840525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모서리가 둥근 직사각형 66">
            <a:extLst>
              <a:ext uri="{FF2B5EF4-FFF2-40B4-BE49-F238E27FC236}">
                <a16:creationId xmlns:a16="http://schemas.microsoft.com/office/drawing/2014/main" xmlns="" id="{D48D9135-A70D-4E35-B2C7-1102158AA584}"/>
              </a:ext>
            </a:extLst>
          </p:cNvPr>
          <p:cNvSpPr/>
          <p:nvPr/>
        </p:nvSpPr>
        <p:spPr>
          <a:xfrm>
            <a:off x="7466018" y="6009502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 69">
            <a:extLst>
              <a:ext uri="{FF2B5EF4-FFF2-40B4-BE49-F238E27FC236}">
                <a16:creationId xmlns:a16="http://schemas.microsoft.com/office/drawing/2014/main" xmlns="" id="{0D2E8F4B-1EA6-48D0-8BAD-BA1CB6AF0046}"/>
              </a:ext>
            </a:extLst>
          </p:cNvPr>
          <p:cNvSpPr/>
          <p:nvPr/>
        </p:nvSpPr>
        <p:spPr>
          <a:xfrm>
            <a:off x="7480547" y="5840525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xmlns="" id="{C2858A4D-6FA1-4C96-B2C3-113E50407BF6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18BC1C81-BE6E-4441-9CDD-552B4BFB1494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356C126A-AC36-4A5C-B7AB-20803520B230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B26946E8-ACF5-4470-B22D-E629020A34F2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E8A526EB-8E59-480F-96C7-C8495F9F4D34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F45A9723-B9AF-4043-AF1C-BBEC995C1E34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자유형 17">
            <a:extLst>
              <a:ext uri="{FF2B5EF4-FFF2-40B4-BE49-F238E27FC236}">
                <a16:creationId xmlns:a16="http://schemas.microsoft.com/office/drawing/2014/main" xmlns="" id="{978A9F1F-4E89-4739-B128-5F2BB9D8B59A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6A374A33-AE05-4314-A623-07883D50609B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CC01E440-FCC6-4E1E-A172-39BBA4BECBF3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7FC0016-1603-4C66-AD13-FFC0AC3AA6F3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58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4333622" y="5859841"/>
            <a:ext cx="424751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상담문의 상태 답변 완료 변경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35" descr="C:/Users/ktgkt/AppData/Roaming/PolarisOffice/ETemp/5504_8201928/fImage24549555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65" y="1958975"/>
            <a:ext cx="7430770" cy="3576320"/>
          </a:xfrm>
          <a:prstGeom prst="rect">
            <a:avLst/>
          </a:prstGeom>
          <a:noFill/>
        </p:spPr>
      </p:pic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21E57C1E-16A0-4F49-A7A8-99B6D2B9337B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1:1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상담문의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답변완료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2" name="모서리가 둥근 직사각형 66">
            <a:extLst>
              <a:ext uri="{FF2B5EF4-FFF2-40B4-BE49-F238E27FC236}">
                <a16:creationId xmlns:a16="http://schemas.microsoft.com/office/drawing/2014/main" xmlns="" id="{BD1B01A6-2DCA-4062-973A-5926E620EDD1}"/>
              </a:ext>
            </a:extLst>
          </p:cNvPr>
          <p:cNvSpPr/>
          <p:nvPr/>
        </p:nvSpPr>
        <p:spPr>
          <a:xfrm>
            <a:off x="4105997" y="6012728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 69">
            <a:extLst>
              <a:ext uri="{FF2B5EF4-FFF2-40B4-BE49-F238E27FC236}">
                <a16:creationId xmlns:a16="http://schemas.microsoft.com/office/drawing/2014/main" xmlns="" id="{430A6FB0-2EE8-4E7A-A81D-74E45C8DC11F}"/>
              </a:ext>
            </a:extLst>
          </p:cNvPr>
          <p:cNvSpPr/>
          <p:nvPr/>
        </p:nvSpPr>
        <p:spPr>
          <a:xfrm>
            <a:off x="4120526" y="5843751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11">
            <a:extLst>
              <a:ext uri="{FF2B5EF4-FFF2-40B4-BE49-F238E27FC236}">
                <a16:creationId xmlns:a16="http://schemas.microsoft.com/office/drawing/2014/main" xmlns="" id="{B717BB0F-FDC3-4C6B-8944-9720767BC1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F99B0F17-2BFE-4F00-8E8E-8A4A9FBF8412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CA531E65-77A5-4442-9DB7-99FFB422D7F2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39783F5C-B4AD-4841-8467-A178D46DBF88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CFA80161-FD93-4934-A3B9-5324AA1AA62B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A372C013-4550-4D02-BBD1-A24A064D923F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자유형 17">
            <a:extLst>
              <a:ext uri="{FF2B5EF4-FFF2-40B4-BE49-F238E27FC236}">
                <a16:creationId xmlns:a16="http://schemas.microsoft.com/office/drawing/2014/main" xmlns="" id="{F22C44EE-09B3-41C5-B836-A6265D984903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F578E743-8E82-468F-B436-90D4CF059194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C99C0BC6-2F86-4AAA-A37C-3C013509728B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43A678C-6DDB-45BF-80A5-7DD950A45EE7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59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877685" y="321056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873875" y="433006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538494" y="3238500"/>
            <a:ext cx="42252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상품, </a:t>
            </a:r>
            <a:r>
              <a:rPr lang="ko-KR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견종</a:t>
            </a:r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제목으로 검색 가능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554369" y="4377690"/>
            <a:ext cx="42252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후기 작성 버튼</a:t>
            </a:r>
            <a:endParaRPr lang="ko-KR" altLang="en-US" sz="24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36" descr="C:/Users/ktgkt/AppData/Roaming/PolarisOffice/ETemp/5504_8201928/fImage23568577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" y="2092960"/>
            <a:ext cx="5989955" cy="3334385"/>
          </a:xfrm>
          <a:prstGeom prst="rect">
            <a:avLst/>
          </a:prstGeom>
          <a:noFill/>
        </p:spPr>
      </p:pic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F82D0936-AA85-424D-A7F8-58F1EBB9D881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댕댕 게시판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후기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3903027" y="2279998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5441811" y="487934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주요 페이지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ko-KR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Q&amp;A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8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직사각형 15"/>
          <p:cNvSpPr/>
          <p:nvPr/>
        </p:nvSpPr>
        <p:spPr>
          <a:xfrm>
            <a:off x="8247045" y="4385047"/>
            <a:ext cx="2196633" cy="1155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나눔스퀘어 네오 Heavy"/>
                <a:ea typeface="나눔스퀘어 네오 Heavy"/>
              </a:rPr>
              <a:t>SERVER</a:t>
            </a:r>
            <a:endParaRPr lang="en-US" altLang="ko-KR" sz="2400" b="1" dirty="0"/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-</a:t>
            </a:r>
            <a:r>
              <a:rPr kumimoji="0" lang="ko-KR" altLang="en-US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Tomcat 8.0</a:t>
            </a:r>
          </a:p>
        </p:txBody>
      </p:sp>
      <p:sp>
        <p:nvSpPr>
          <p:cNvPr id="52" name="직사각형 24"/>
          <p:cNvSpPr/>
          <p:nvPr/>
        </p:nvSpPr>
        <p:spPr>
          <a:xfrm>
            <a:off x="8176431" y="1973271"/>
            <a:ext cx="2949012" cy="1617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나눔스퀘어 네오 Heavy"/>
                <a:ea typeface="나눔스퀘어 네오 Heavy"/>
              </a:rPr>
              <a:t>VIEW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2000" dirty="0">
                <a:latin typeface="나눔스퀘어 네오 Bold"/>
                <a:ea typeface="나눔스퀘어 네오 Bold"/>
              </a:rPr>
              <a:t>HTML, jQuery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2000" dirty="0">
                <a:latin typeface="나눔스퀘어 네오 Bold"/>
                <a:ea typeface="나눔스퀘어 네오 Bold"/>
              </a:rPr>
              <a:t>CSS, </a:t>
            </a:r>
            <a:r>
              <a:rPr lang="en-US" altLang="ko-KR" sz="2000" dirty="0" err="1">
                <a:latin typeface="나눔스퀘어 네오 Bold"/>
                <a:ea typeface="나눔스퀘어 네오 Bold"/>
              </a:rPr>
              <a:t>javaScript</a:t>
            </a:r>
            <a:endParaRPr lang="en-US" altLang="ko-KR" sz="2000" dirty="0">
              <a:latin typeface="나눔스퀘어 네오 Bold"/>
              <a:ea typeface="나눔스퀘어 네오 Bold"/>
            </a:endParaRPr>
          </a:p>
        </p:txBody>
      </p:sp>
      <p:sp>
        <p:nvSpPr>
          <p:cNvPr id="54" name="직사각형 26"/>
          <p:cNvSpPr/>
          <p:nvPr/>
        </p:nvSpPr>
        <p:spPr>
          <a:xfrm>
            <a:off x="238207" y="1974373"/>
            <a:ext cx="2949012" cy="1239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2800" b="1" dirty="0">
                <a:latin typeface="나눔스퀘어 네오 Heavy"/>
                <a:ea typeface="나눔스퀘어 네오 Heavy"/>
              </a:rPr>
              <a:t>TOOL</a:t>
            </a:r>
            <a:endParaRPr lang="en-US" altLang="ko-KR" sz="2400" b="1" dirty="0"/>
          </a:p>
          <a:p>
            <a:pPr algn="r">
              <a:lnSpc>
                <a:spcPct val="150000"/>
              </a:lnSpc>
              <a:defRPr/>
            </a:pPr>
            <a:r>
              <a:rPr lang="en-US" altLang="ko-KR" sz="2000" dirty="0">
                <a:latin typeface="나눔스퀘어 네오 Bold"/>
                <a:ea typeface="나눔스퀘어 네오 Bold"/>
              </a:rPr>
              <a:t>-</a:t>
            </a:r>
            <a:r>
              <a:rPr lang="ko-KR" altLang="en-US" sz="2000" dirty="0">
                <a:latin typeface="나눔스퀘어 네오 Bold"/>
                <a:ea typeface="나눔스퀘어 네오 Bold"/>
              </a:rPr>
              <a:t> </a:t>
            </a:r>
            <a:r>
              <a:rPr lang="en-US" altLang="ko-KR" sz="2000" dirty="0">
                <a:latin typeface="나눔스퀘어 네오 Bold"/>
                <a:ea typeface="나눔스퀘어 네오 Bold"/>
              </a:rPr>
              <a:t>eclipse</a:t>
            </a:r>
            <a:r>
              <a:rPr lang="ko-KR" altLang="en-US" sz="2400" dirty="0">
                <a:latin typeface="나눔스퀘어 네오 Bold"/>
                <a:ea typeface="나눔스퀘어 네오 Bold"/>
              </a:rPr>
              <a:t> </a:t>
            </a:r>
          </a:p>
        </p:txBody>
      </p:sp>
      <p:grpSp>
        <p:nvGrpSpPr>
          <p:cNvPr id="58" name="그룹 30"/>
          <p:cNvGrpSpPr/>
          <p:nvPr/>
        </p:nvGrpSpPr>
        <p:grpSpPr>
          <a:xfrm>
            <a:off x="6274505" y="2092742"/>
            <a:ext cx="514036" cy="514036"/>
            <a:chOff x="7127645" y="2629819"/>
            <a:chExt cx="514036" cy="514036"/>
          </a:xfrm>
        </p:grpSpPr>
        <p:sp>
          <p:nvSpPr>
            <p:cNvPr id="59" name="타원 31"/>
            <p:cNvSpPr/>
            <p:nvPr/>
          </p:nvSpPr>
          <p:spPr>
            <a:xfrm>
              <a:off x="7127645" y="2629819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526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60" name="Freeform 36"/>
            <p:cNvSpPr>
              <a:spLocks noEditPoints="1"/>
            </p:cNvSpPr>
            <p:nvPr/>
          </p:nvSpPr>
          <p:spPr>
            <a:xfrm>
              <a:off x="7318753" y="2764257"/>
              <a:ext cx="145762" cy="245159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52677C"/>
            </a:solidFill>
            <a:ln w="0">
              <a:solidFill>
                <a:srgbClr val="52677C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64" name="직사각형 26"/>
          <p:cNvSpPr/>
          <p:nvPr/>
        </p:nvSpPr>
        <p:spPr>
          <a:xfrm>
            <a:off x="1249514" y="4392429"/>
            <a:ext cx="1936354" cy="1239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latin typeface="나눔스퀘어 네오 Heavy"/>
                <a:ea typeface="나눔스퀘어 네오 Heavy"/>
              </a:rPr>
              <a:t>DBMS</a:t>
            </a:r>
          </a:p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-</a:t>
            </a:r>
            <a:r>
              <a:rPr kumimoji="0" lang="ko-KR" altLang="en-US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Oracle</a:t>
            </a:r>
            <a:r>
              <a:rPr kumimoji="0" lang="ko-KR" altLang="en-US" sz="24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 </a:t>
            </a:r>
          </a:p>
        </p:txBody>
      </p:sp>
      <p:grpSp>
        <p:nvGrpSpPr>
          <p:cNvPr id="65" name="그룹 4"/>
          <p:cNvGrpSpPr/>
          <p:nvPr/>
        </p:nvGrpSpPr>
        <p:grpSpPr>
          <a:xfrm>
            <a:off x="3214455" y="1293298"/>
            <a:ext cx="4995273" cy="5010718"/>
            <a:chOff x="3569827" y="902834"/>
            <a:chExt cx="5840325" cy="5858383"/>
          </a:xfrm>
        </p:grpSpPr>
        <p:sp>
          <p:nvSpPr>
            <p:cNvPr id="66" name="자유형: 도형 20"/>
            <p:cNvSpPr/>
            <p:nvPr/>
          </p:nvSpPr>
          <p:spPr>
            <a:xfrm>
              <a:off x="4367686" y="1740354"/>
              <a:ext cx="4247461" cy="4227841"/>
            </a:xfrm>
            <a:prstGeom prst="roundRect">
              <a:avLst>
                <a:gd name="adj" fmla="val 7055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sx="101000" sy="101000" algn="ctr" rotWithShape="0">
                <a:schemeClr val="tx2">
                  <a:lumMod val="7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ko-KR" altLang="en-US" sz="3200" b="1" dirty="0">
                  <a:solidFill>
                    <a:srgbClr val="52677C"/>
                  </a:solidFill>
                  <a:latin typeface="나눔스퀘어 네오 Heavy"/>
                  <a:ea typeface="나눔스퀘어 네오 Heavy"/>
                </a:rPr>
                <a:t>개발기술</a:t>
              </a:r>
            </a:p>
          </p:txBody>
        </p:sp>
        <p:grpSp>
          <p:nvGrpSpPr>
            <p:cNvPr id="67" name="그룹 38"/>
            <p:cNvGrpSpPr/>
            <p:nvPr/>
          </p:nvGrpSpPr>
          <p:grpSpPr>
            <a:xfrm>
              <a:off x="5636350" y="902834"/>
              <a:ext cx="2529917" cy="2231631"/>
              <a:chOff x="5636350" y="902834"/>
              <a:chExt cx="2529917" cy="2231631"/>
            </a:xfrm>
          </p:grpSpPr>
          <p:sp>
            <p:nvSpPr>
              <p:cNvPr id="68" name="자유형: 도형 33"/>
              <p:cNvSpPr/>
              <p:nvPr/>
            </p:nvSpPr>
            <p:spPr>
              <a:xfrm>
                <a:off x="5636350" y="1542623"/>
                <a:ext cx="549239" cy="155216"/>
              </a:xfrm>
              <a:custGeom>
                <a:avLst/>
                <a:gdLst>
                  <a:gd name="connsiteX0" fmla="*/ 222114 w 444228"/>
                  <a:gd name="connsiteY0" fmla="*/ 0 h 125540"/>
                  <a:gd name="connsiteX1" fmla="*/ 412855 w 444228"/>
                  <a:gd name="connsiteY1" fmla="*/ 79007 h 125540"/>
                  <a:gd name="connsiteX2" fmla="*/ 444228 w 444228"/>
                  <a:gd name="connsiteY2" fmla="*/ 125540 h 125540"/>
                  <a:gd name="connsiteX3" fmla="*/ 0 w 444228"/>
                  <a:gd name="connsiteY3" fmla="*/ 125540 h 125540"/>
                  <a:gd name="connsiteX4" fmla="*/ 31374 w 444228"/>
                  <a:gd name="connsiteY4" fmla="*/ 79007 h 125540"/>
                  <a:gd name="connsiteX5" fmla="*/ 222114 w 444228"/>
                  <a:gd name="connsiteY5" fmla="*/ 0 h 12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28" h="125540">
                    <a:moveTo>
                      <a:pt x="222114" y="0"/>
                    </a:moveTo>
                    <a:cubicBezTo>
                      <a:pt x="296603" y="0"/>
                      <a:pt x="364040" y="30193"/>
                      <a:pt x="412855" y="79007"/>
                    </a:cubicBezTo>
                    <a:lnTo>
                      <a:pt x="444228" y="125540"/>
                    </a:lnTo>
                    <a:lnTo>
                      <a:pt x="0" y="125540"/>
                    </a:lnTo>
                    <a:lnTo>
                      <a:pt x="31374" y="79007"/>
                    </a:lnTo>
                    <a:cubicBezTo>
                      <a:pt x="80188" y="30193"/>
                      <a:pt x="147625" y="0"/>
                      <a:pt x="222114" y="0"/>
                    </a:cubicBezTo>
                    <a:close/>
                  </a:path>
                </a:pathLst>
              </a:custGeom>
              <a:solidFill>
                <a:srgbClr val="5267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34"/>
              <p:cNvSpPr/>
              <p:nvPr/>
            </p:nvSpPr>
            <p:spPr>
              <a:xfrm rot="2700000">
                <a:off x="5952752" y="1478730"/>
                <a:ext cx="2083495" cy="931703"/>
              </a:xfrm>
              <a:custGeom>
                <a:avLst/>
                <a:gdLst>
                  <a:gd name="connsiteX0" fmla="*/ 753566 w 1685145"/>
                  <a:gd name="connsiteY0" fmla="*/ 0 h 753568"/>
                  <a:gd name="connsiteX1" fmla="*/ 1685145 w 1685145"/>
                  <a:gd name="connsiteY1" fmla="*/ 1 h 753568"/>
                  <a:gd name="connsiteX2" fmla="*/ 1685145 w 1685145"/>
                  <a:gd name="connsiteY2" fmla="*/ 753568 h 753568"/>
                  <a:gd name="connsiteX3" fmla="*/ 0 w 1685145"/>
                  <a:gd name="connsiteY3" fmla="*/ 753568 h 7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145" h="753568">
                    <a:moveTo>
                      <a:pt x="753566" y="0"/>
                    </a:moveTo>
                    <a:lnTo>
                      <a:pt x="1685145" y="1"/>
                    </a:lnTo>
                    <a:lnTo>
                      <a:pt x="1685145" y="753568"/>
                    </a:lnTo>
                    <a:lnTo>
                      <a:pt x="0" y="753568"/>
                    </a:lnTo>
                    <a:close/>
                  </a:path>
                </a:pathLst>
              </a:custGeom>
              <a:solidFill>
                <a:srgbClr val="52677C"/>
              </a:solidFill>
              <a:ln>
                <a:noFill/>
              </a:ln>
              <a:effectLst>
                <a:outerShdw blurRad="165100" dist="25400" dir="5400000" algn="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FB9D84"/>
                  </a:solidFill>
                </a:endParaRPr>
              </a:p>
            </p:txBody>
          </p:sp>
          <p:sp>
            <p:nvSpPr>
              <p:cNvPr id="70" name="직각 삼각형 41"/>
              <p:cNvSpPr/>
              <p:nvPr/>
            </p:nvSpPr>
            <p:spPr>
              <a:xfrm rot="16200000">
                <a:off x="7302267" y="2270466"/>
                <a:ext cx="864000" cy="864000"/>
              </a:xfrm>
              <a:prstGeom prst="rtTriangle">
                <a:avLst/>
              </a:prstGeom>
              <a:solidFill>
                <a:srgbClr val="52677C"/>
              </a:solidFill>
              <a:ln w="76200">
                <a:solidFill>
                  <a:srgbClr val="52677C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1" name="그룹 42"/>
            <p:cNvGrpSpPr/>
            <p:nvPr/>
          </p:nvGrpSpPr>
          <p:grpSpPr>
            <a:xfrm rot="5400000">
              <a:off x="7029378" y="3124421"/>
              <a:ext cx="2529917" cy="2231631"/>
              <a:chOff x="5636350" y="902835"/>
              <a:chExt cx="2529917" cy="2231631"/>
            </a:xfrm>
            <a:solidFill>
              <a:srgbClr val="EFF3FE"/>
            </a:solidFill>
          </p:grpSpPr>
          <p:sp>
            <p:nvSpPr>
              <p:cNvPr id="72" name="자유형: 도형 45"/>
              <p:cNvSpPr/>
              <p:nvPr/>
            </p:nvSpPr>
            <p:spPr>
              <a:xfrm>
                <a:off x="5636350" y="1542623"/>
                <a:ext cx="549239" cy="155216"/>
              </a:xfrm>
              <a:custGeom>
                <a:avLst/>
                <a:gdLst>
                  <a:gd name="connsiteX0" fmla="*/ 222114 w 444228"/>
                  <a:gd name="connsiteY0" fmla="*/ 0 h 125540"/>
                  <a:gd name="connsiteX1" fmla="*/ 412855 w 444228"/>
                  <a:gd name="connsiteY1" fmla="*/ 79007 h 125540"/>
                  <a:gd name="connsiteX2" fmla="*/ 444228 w 444228"/>
                  <a:gd name="connsiteY2" fmla="*/ 125540 h 125540"/>
                  <a:gd name="connsiteX3" fmla="*/ 0 w 444228"/>
                  <a:gd name="connsiteY3" fmla="*/ 125540 h 125540"/>
                  <a:gd name="connsiteX4" fmla="*/ 31374 w 444228"/>
                  <a:gd name="connsiteY4" fmla="*/ 79007 h 125540"/>
                  <a:gd name="connsiteX5" fmla="*/ 222114 w 444228"/>
                  <a:gd name="connsiteY5" fmla="*/ 0 h 12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28" h="125540">
                    <a:moveTo>
                      <a:pt x="222114" y="0"/>
                    </a:moveTo>
                    <a:cubicBezTo>
                      <a:pt x="296603" y="0"/>
                      <a:pt x="364040" y="30193"/>
                      <a:pt x="412855" y="79007"/>
                    </a:cubicBezTo>
                    <a:lnTo>
                      <a:pt x="444228" y="125540"/>
                    </a:lnTo>
                    <a:lnTo>
                      <a:pt x="0" y="125540"/>
                    </a:lnTo>
                    <a:lnTo>
                      <a:pt x="31374" y="79007"/>
                    </a:lnTo>
                    <a:cubicBezTo>
                      <a:pt x="80188" y="30193"/>
                      <a:pt x="147625" y="0"/>
                      <a:pt x="2221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: 도형 46"/>
              <p:cNvSpPr/>
              <p:nvPr/>
            </p:nvSpPr>
            <p:spPr>
              <a:xfrm rot="2700000">
                <a:off x="5952752" y="1478731"/>
                <a:ext cx="2083495" cy="931703"/>
              </a:xfrm>
              <a:custGeom>
                <a:avLst/>
                <a:gdLst>
                  <a:gd name="connsiteX0" fmla="*/ 753566 w 1685145"/>
                  <a:gd name="connsiteY0" fmla="*/ 0 h 753568"/>
                  <a:gd name="connsiteX1" fmla="*/ 1685145 w 1685145"/>
                  <a:gd name="connsiteY1" fmla="*/ 1 h 753568"/>
                  <a:gd name="connsiteX2" fmla="*/ 1685145 w 1685145"/>
                  <a:gd name="connsiteY2" fmla="*/ 753568 h 753568"/>
                  <a:gd name="connsiteX3" fmla="*/ 0 w 1685145"/>
                  <a:gd name="connsiteY3" fmla="*/ 753568 h 7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145" h="753568">
                    <a:moveTo>
                      <a:pt x="753566" y="0"/>
                    </a:moveTo>
                    <a:lnTo>
                      <a:pt x="1685145" y="1"/>
                    </a:lnTo>
                    <a:lnTo>
                      <a:pt x="1685145" y="753568"/>
                    </a:lnTo>
                    <a:lnTo>
                      <a:pt x="0" y="75356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65100" dist="25400" dir="5400000" algn="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각 삼각형 45"/>
              <p:cNvSpPr/>
              <p:nvPr/>
            </p:nvSpPr>
            <p:spPr>
              <a:xfrm rot="16200000">
                <a:off x="7302267" y="2270466"/>
                <a:ext cx="864000" cy="864000"/>
              </a:xfrm>
              <a:prstGeom prst="rtTriangle">
                <a:avLst/>
              </a:prstGeom>
              <a:grpFill/>
              <a:ln w="76200">
                <a:solidFill>
                  <a:srgbClr val="EFF3F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5" name="그룹 46"/>
            <p:cNvGrpSpPr/>
            <p:nvPr/>
          </p:nvGrpSpPr>
          <p:grpSpPr>
            <a:xfrm rot="10800000">
              <a:off x="4775804" y="4529586"/>
              <a:ext cx="2529917" cy="2231631"/>
              <a:chOff x="5636350" y="902835"/>
              <a:chExt cx="2529917" cy="2231631"/>
            </a:xfrm>
            <a:solidFill>
              <a:srgbClr val="EFF3FE"/>
            </a:solidFill>
          </p:grpSpPr>
          <p:sp>
            <p:nvSpPr>
              <p:cNvPr id="76" name="자유형: 도형 49"/>
              <p:cNvSpPr/>
              <p:nvPr/>
            </p:nvSpPr>
            <p:spPr>
              <a:xfrm>
                <a:off x="5636350" y="1542623"/>
                <a:ext cx="549239" cy="155216"/>
              </a:xfrm>
              <a:custGeom>
                <a:avLst/>
                <a:gdLst>
                  <a:gd name="connsiteX0" fmla="*/ 222114 w 444228"/>
                  <a:gd name="connsiteY0" fmla="*/ 0 h 125540"/>
                  <a:gd name="connsiteX1" fmla="*/ 412855 w 444228"/>
                  <a:gd name="connsiteY1" fmla="*/ 79007 h 125540"/>
                  <a:gd name="connsiteX2" fmla="*/ 444228 w 444228"/>
                  <a:gd name="connsiteY2" fmla="*/ 125540 h 125540"/>
                  <a:gd name="connsiteX3" fmla="*/ 0 w 444228"/>
                  <a:gd name="connsiteY3" fmla="*/ 125540 h 125540"/>
                  <a:gd name="connsiteX4" fmla="*/ 31374 w 444228"/>
                  <a:gd name="connsiteY4" fmla="*/ 79007 h 125540"/>
                  <a:gd name="connsiteX5" fmla="*/ 222114 w 444228"/>
                  <a:gd name="connsiteY5" fmla="*/ 0 h 12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28" h="125540">
                    <a:moveTo>
                      <a:pt x="222114" y="0"/>
                    </a:moveTo>
                    <a:cubicBezTo>
                      <a:pt x="296603" y="0"/>
                      <a:pt x="364040" y="30193"/>
                      <a:pt x="412855" y="79007"/>
                    </a:cubicBezTo>
                    <a:lnTo>
                      <a:pt x="444228" y="125540"/>
                    </a:lnTo>
                    <a:lnTo>
                      <a:pt x="0" y="125540"/>
                    </a:lnTo>
                    <a:lnTo>
                      <a:pt x="31374" y="79007"/>
                    </a:lnTo>
                    <a:cubicBezTo>
                      <a:pt x="80188" y="30193"/>
                      <a:pt x="147625" y="0"/>
                      <a:pt x="2221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자유형: 도형 50"/>
              <p:cNvSpPr/>
              <p:nvPr/>
            </p:nvSpPr>
            <p:spPr>
              <a:xfrm rot="2700000">
                <a:off x="5952752" y="1478731"/>
                <a:ext cx="2083495" cy="931703"/>
              </a:xfrm>
              <a:custGeom>
                <a:avLst/>
                <a:gdLst>
                  <a:gd name="connsiteX0" fmla="*/ 753566 w 1685145"/>
                  <a:gd name="connsiteY0" fmla="*/ 0 h 753568"/>
                  <a:gd name="connsiteX1" fmla="*/ 1685145 w 1685145"/>
                  <a:gd name="connsiteY1" fmla="*/ 1 h 753568"/>
                  <a:gd name="connsiteX2" fmla="*/ 1685145 w 1685145"/>
                  <a:gd name="connsiteY2" fmla="*/ 753568 h 753568"/>
                  <a:gd name="connsiteX3" fmla="*/ 0 w 1685145"/>
                  <a:gd name="connsiteY3" fmla="*/ 753568 h 7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145" h="753568">
                    <a:moveTo>
                      <a:pt x="753566" y="0"/>
                    </a:moveTo>
                    <a:lnTo>
                      <a:pt x="1685145" y="1"/>
                    </a:lnTo>
                    <a:lnTo>
                      <a:pt x="1685145" y="753568"/>
                    </a:lnTo>
                    <a:lnTo>
                      <a:pt x="0" y="75356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65100" dist="25400" dir="5400000" algn="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49"/>
              <p:cNvSpPr/>
              <p:nvPr/>
            </p:nvSpPr>
            <p:spPr>
              <a:xfrm rot="16200000">
                <a:off x="7302267" y="2270466"/>
                <a:ext cx="864000" cy="864000"/>
              </a:xfrm>
              <a:prstGeom prst="rtTriangle">
                <a:avLst/>
              </a:prstGeom>
              <a:grpFill/>
              <a:ln w="76200">
                <a:solidFill>
                  <a:srgbClr val="EFF3F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9" name="그룹 50"/>
            <p:cNvGrpSpPr/>
            <p:nvPr/>
          </p:nvGrpSpPr>
          <p:grpSpPr>
            <a:xfrm rot="16200000">
              <a:off x="3420684" y="2417310"/>
              <a:ext cx="2529917" cy="2231631"/>
              <a:chOff x="5636350" y="902835"/>
              <a:chExt cx="2529917" cy="2231631"/>
            </a:xfrm>
            <a:solidFill>
              <a:srgbClr val="EFF3FE"/>
            </a:solidFill>
          </p:grpSpPr>
          <p:sp>
            <p:nvSpPr>
              <p:cNvPr id="80" name="자유형: 도형 53"/>
              <p:cNvSpPr/>
              <p:nvPr/>
            </p:nvSpPr>
            <p:spPr>
              <a:xfrm>
                <a:off x="5636350" y="1542623"/>
                <a:ext cx="549239" cy="155216"/>
              </a:xfrm>
              <a:custGeom>
                <a:avLst/>
                <a:gdLst>
                  <a:gd name="connsiteX0" fmla="*/ 222114 w 444228"/>
                  <a:gd name="connsiteY0" fmla="*/ 0 h 125540"/>
                  <a:gd name="connsiteX1" fmla="*/ 412855 w 444228"/>
                  <a:gd name="connsiteY1" fmla="*/ 79007 h 125540"/>
                  <a:gd name="connsiteX2" fmla="*/ 444228 w 444228"/>
                  <a:gd name="connsiteY2" fmla="*/ 125540 h 125540"/>
                  <a:gd name="connsiteX3" fmla="*/ 0 w 444228"/>
                  <a:gd name="connsiteY3" fmla="*/ 125540 h 125540"/>
                  <a:gd name="connsiteX4" fmla="*/ 31374 w 444228"/>
                  <a:gd name="connsiteY4" fmla="*/ 79007 h 125540"/>
                  <a:gd name="connsiteX5" fmla="*/ 222114 w 444228"/>
                  <a:gd name="connsiteY5" fmla="*/ 0 h 12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28" h="125540">
                    <a:moveTo>
                      <a:pt x="222114" y="0"/>
                    </a:moveTo>
                    <a:cubicBezTo>
                      <a:pt x="296603" y="0"/>
                      <a:pt x="364040" y="30193"/>
                      <a:pt x="412855" y="79007"/>
                    </a:cubicBezTo>
                    <a:lnTo>
                      <a:pt x="444228" y="125540"/>
                    </a:lnTo>
                    <a:lnTo>
                      <a:pt x="0" y="125540"/>
                    </a:lnTo>
                    <a:lnTo>
                      <a:pt x="31374" y="79007"/>
                    </a:lnTo>
                    <a:cubicBezTo>
                      <a:pt x="80188" y="30193"/>
                      <a:pt x="147625" y="0"/>
                      <a:pt x="2221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54"/>
              <p:cNvSpPr/>
              <p:nvPr/>
            </p:nvSpPr>
            <p:spPr>
              <a:xfrm rot="2700000">
                <a:off x="5952752" y="1478731"/>
                <a:ext cx="2083495" cy="931703"/>
              </a:xfrm>
              <a:custGeom>
                <a:avLst/>
                <a:gdLst>
                  <a:gd name="connsiteX0" fmla="*/ 753566 w 1685145"/>
                  <a:gd name="connsiteY0" fmla="*/ 0 h 753568"/>
                  <a:gd name="connsiteX1" fmla="*/ 1685145 w 1685145"/>
                  <a:gd name="connsiteY1" fmla="*/ 1 h 753568"/>
                  <a:gd name="connsiteX2" fmla="*/ 1685145 w 1685145"/>
                  <a:gd name="connsiteY2" fmla="*/ 753568 h 753568"/>
                  <a:gd name="connsiteX3" fmla="*/ 0 w 1685145"/>
                  <a:gd name="connsiteY3" fmla="*/ 753568 h 7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145" h="753568">
                    <a:moveTo>
                      <a:pt x="753566" y="0"/>
                    </a:moveTo>
                    <a:lnTo>
                      <a:pt x="1685145" y="1"/>
                    </a:lnTo>
                    <a:lnTo>
                      <a:pt x="1685145" y="753568"/>
                    </a:lnTo>
                    <a:lnTo>
                      <a:pt x="0" y="75356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65100" dist="25400" dir="5400000" algn="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각 삼각형 53"/>
              <p:cNvSpPr/>
              <p:nvPr/>
            </p:nvSpPr>
            <p:spPr>
              <a:xfrm rot="16200000">
                <a:off x="7302267" y="2270466"/>
                <a:ext cx="864000" cy="864000"/>
              </a:xfrm>
              <a:prstGeom prst="rtTriangle">
                <a:avLst/>
              </a:prstGeom>
              <a:grpFill/>
              <a:ln w="76200">
                <a:solidFill>
                  <a:srgbClr val="EFF3F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7482" y="3102904"/>
            <a:ext cx="1393662" cy="32609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75270" y="2296026"/>
            <a:ext cx="1042743" cy="651714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10538" y="2145976"/>
            <a:ext cx="1371894" cy="682563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7249" y="4572000"/>
            <a:ext cx="1594184" cy="797092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21111" y="4144850"/>
            <a:ext cx="842210" cy="84221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23435" y="2854942"/>
            <a:ext cx="980041" cy="53452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75358" y="3334553"/>
            <a:ext cx="1398670" cy="9500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4289585-4ED8-487F-A677-0BBACFAEEADA}"/>
              </a:ext>
            </a:extLst>
          </p:cNvPr>
          <p:cNvSpPr txBox="1"/>
          <p:nvPr/>
        </p:nvSpPr>
        <p:spPr>
          <a:xfrm>
            <a:off x="5306122" y="341707"/>
            <a:ext cx="1705810" cy="313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프로젝트 개발환경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11">
            <a:extLst>
              <a:ext uri="{FF2B5EF4-FFF2-40B4-BE49-F238E27FC236}">
                <a16:creationId xmlns:a16="http://schemas.microsoft.com/office/drawing/2014/main" xmlns="" id="{4B875E80-0026-4DCD-A6EA-26C29F9AD6B0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125BB57B-1473-4F8B-84FB-E291F7AB4923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66046FB2-D1F4-4C60-8DE0-1C2CF1391053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67D61112-658C-47B8-8465-8D5868E36E46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388B430D-B833-45D2-8A10-1F24CC24D8E0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BDA2DC7F-736D-4650-BA64-49AF98EDC7FC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자유형 17">
            <a:extLst>
              <a:ext uri="{FF2B5EF4-FFF2-40B4-BE49-F238E27FC236}">
                <a16:creationId xmlns:a16="http://schemas.microsoft.com/office/drawing/2014/main" xmlns="" id="{7101C47D-BA72-4ADA-AE1A-C351E36EBBF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E5FD4807-EAA4-4A2C-8A02-F870FEAEE368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76125781-7851-4A73-8078-4B44B09E39D4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412DAAF-7841-4183-B036-A869E462AE48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60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2D68F7B4-1A10-4D17-A63D-0B875457EB15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댕댕 게시판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후기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14D78DD-8F1F-45F8-ABC4-C291BA447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" b="7315"/>
          <a:stretch/>
        </p:blipFill>
        <p:spPr>
          <a:xfrm>
            <a:off x="664624" y="1859812"/>
            <a:ext cx="7183222" cy="4090135"/>
          </a:xfrm>
          <a:prstGeom prst="rect">
            <a:avLst/>
          </a:prstGeom>
        </p:spPr>
      </p:pic>
      <p:sp>
        <p:nvSpPr>
          <p:cNvPr id="49" name="Rect 0"/>
          <p:cNvSpPr>
            <a:spLocks/>
          </p:cNvSpPr>
          <p:nvPr/>
        </p:nvSpPr>
        <p:spPr>
          <a:xfrm>
            <a:off x="7613650" y="27216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613650" y="3238500"/>
            <a:ext cx="429233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구매확정 상품 목록만 선택 가능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xmlns="" id="{0E8E5803-58AA-426F-9C27-819067BD7823}"/>
              </a:ext>
            </a:extLst>
          </p:cNvPr>
          <p:cNvSpPr>
            <a:spLocks/>
          </p:cNvSpPr>
          <p:nvPr/>
        </p:nvSpPr>
        <p:spPr>
          <a:xfrm>
            <a:off x="3455325" y="26581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58EEEB0E-383C-45E0-A48A-BAA6A3033213}"/>
              </a:ext>
            </a:extLst>
          </p:cNvPr>
          <p:cNvSpPr/>
          <p:nvPr/>
        </p:nvSpPr>
        <p:spPr>
          <a:xfrm>
            <a:off x="2841227" y="3091056"/>
            <a:ext cx="766544" cy="46294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11">
            <a:extLst>
              <a:ext uri="{FF2B5EF4-FFF2-40B4-BE49-F238E27FC236}">
                <a16:creationId xmlns:a16="http://schemas.microsoft.com/office/drawing/2014/main" xmlns="" id="{F888659A-A510-4771-919B-EBD585FEB8AF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E2C31B2D-4560-45D1-8244-36AA1136719A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2B2FAAB4-65A7-4651-827C-0A6D309836FB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65AD254-C30F-4DC0-BB7E-187B23B50465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F25B1378-50AA-445B-8FE3-D0C75F8212E9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10A65109-9439-4FE5-997A-71A3D06D25EF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xmlns="" id="{FE5D3F72-E159-4F1A-852F-997B5C8F6871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4C825B6B-298B-4CE3-B9B9-F1ED37647155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CA5AD063-A4A1-4A15-A606-1F6E7A143416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072E6BA-1870-49C6-92B0-A65726CA0023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61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7404735" y="26200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8087777" y="2526802"/>
            <a:ext cx="3762375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댓글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수정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버튼</a:t>
            </a:r>
            <a:endParaRPr lang="ko-KR" alt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38" descr="C:/Users/ktgkt/AppData/Roaming/PolarisOffice/ETemp/5504_8201928/fImage14178636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" y="1903095"/>
            <a:ext cx="5991860" cy="4523105"/>
          </a:xfrm>
          <a:prstGeom prst="rect">
            <a:avLst/>
          </a:prstGeom>
          <a:noFill/>
        </p:spPr>
      </p:pic>
      <p:sp>
        <p:nvSpPr>
          <p:cNvPr id="56" name="도형 40"/>
          <p:cNvSpPr>
            <a:spLocks/>
          </p:cNvSpPr>
          <p:nvPr/>
        </p:nvSpPr>
        <p:spPr>
          <a:xfrm>
            <a:off x="5652815" y="4981151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6093482" y="4981151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5" name="도형 39"/>
          <p:cNvSpPr>
            <a:spLocks/>
          </p:cNvSpPr>
          <p:nvPr/>
        </p:nvSpPr>
        <p:spPr>
          <a:xfrm>
            <a:off x="5652815" y="599635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7" name="도형 41"/>
          <p:cNvSpPr>
            <a:spLocks/>
          </p:cNvSpPr>
          <p:nvPr/>
        </p:nvSpPr>
        <p:spPr>
          <a:xfrm>
            <a:off x="7409815" y="35598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8" name="도형 42"/>
          <p:cNvSpPr>
            <a:spLocks/>
          </p:cNvSpPr>
          <p:nvPr/>
        </p:nvSpPr>
        <p:spPr>
          <a:xfrm>
            <a:off x="7403465" y="446659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텍스트 상자 43"/>
          <p:cNvSpPr txBox="1">
            <a:spLocks/>
          </p:cNvSpPr>
          <p:nvPr/>
        </p:nvSpPr>
        <p:spPr>
          <a:xfrm>
            <a:off x="8118430" y="3498553"/>
            <a:ext cx="3762375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댓글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삭제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버튼</a:t>
            </a:r>
            <a:endParaRPr lang="ko-KR" alt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0" name="텍스트 상자 44"/>
          <p:cNvSpPr txBox="1">
            <a:spLocks/>
          </p:cNvSpPr>
          <p:nvPr/>
        </p:nvSpPr>
        <p:spPr>
          <a:xfrm>
            <a:off x="8105730" y="4369924"/>
            <a:ext cx="3762375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댓글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등록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버튼</a:t>
            </a:r>
            <a:endParaRPr lang="ko-KR" alt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xmlns="" id="{59C75E59-D4E4-4B10-AEE3-3D734D0D845E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댕댕 게시판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–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후기 댓글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11">
            <a:extLst>
              <a:ext uri="{FF2B5EF4-FFF2-40B4-BE49-F238E27FC236}">
                <a16:creationId xmlns:a16="http://schemas.microsoft.com/office/drawing/2014/main" xmlns="" id="{6E966BFE-DEB1-462B-87F0-96DA09CBBF54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CF24AB98-F3CA-4095-86F7-B392B80CC5C1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3266011E-858E-4B1C-9C5B-2F48A95979B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E1F48F8A-2732-4DD3-840C-265EC05C214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146306D1-430E-4868-9B13-FA8D7F17ACCE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78244706-1CD1-4FE5-9119-F87EA4EFED82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xmlns="" id="{8D28FC7D-7B51-4FC3-98CA-247424D67ADA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10591647-F4B0-4BBE-8061-DF15A0C324EE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19943038-0CCF-402A-AF5B-95D072B75D5F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175A608-5759-4863-B6B4-B17F903BDF73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62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1596356" y="5280234"/>
            <a:ext cx="3432845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관리자 공지사항 화면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</a:p>
          <a:p>
            <a:pPr marL="0" indent="0" algn="l" hangingPunct="1"/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글쓰기 버튼</a:t>
            </a: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387854" y="5255232"/>
            <a:ext cx="3366414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사용자 공지사항 화면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글쓰기 버튼 없음</a:t>
            </a:r>
          </a:p>
        </p:txBody>
      </p:sp>
      <p:pic>
        <p:nvPicPr>
          <p:cNvPr id="54" name="그림 27" descr="C:/Users/ktgkt/AppData/Roaming/PolarisOffice/ETemp/5504_8201928/fImage20174417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270760"/>
            <a:ext cx="5350510" cy="2746375"/>
          </a:xfrm>
          <a:prstGeom prst="rect">
            <a:avLst/>
          </a:prstGeom>
          <a:noFill/>
        </p:spPr>
      </p:pic>
      <p:pic>
        <p:nvPicPr>
          <p:cNvPr id="55" name="그림 28" descr="C:/Users/ktgkt/AppData/Roaming/PolarisOffice/ETemp/5504_8201928/fImage19567418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50" y="2259330"/>
            <a:ext cx="5252720" cy="2560955"/>
          </a:xfrm>
          <a:prstGeom prst="rect">
            <a:avLst/>
          </a:prstGeom>
          <a:noFill/>
        </p:spPr>
      </p:pic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945029D3-76AB-48EB-8AEB-9DC891FC7497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공지사항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2" name="모서리가 둥근 직사각형 66">
            <a:extLst>
              <a:ext uri="{FF2B5EF4-FFF2-40B4-BE49-F238E27FC236}">
                <a16:creationId xmlns:a16="http://schemas.microsoft.com/office/drawing/2014/main" xmlns="" id="{F78DF6D9-EE38-4B80-8015-CFC1F480A1A1}"/>
              </a:ext>
            </a:extLst>
          </p:cNvPr>
          <p:cNvSpPr/>
          <p:nvPr/>
        </p:nvSpPr>
        <p:spPr>
          <a:xfrm>
            <a:off x="1368731" y="5424209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 69">
            <a:extLst>
              <a:ext uri="{FF2B5EF4-FFF2-40B4-BE49-F238E27FC236}">
                <a16:creationId xmlns:a16="http://schemas.microsoft.com/office/drawing/2014/main" xmlns="" id="{EBAA1749-A8C7-4802-B74A-FD5BAC1D2DD3}"/>
              </a:ext>
            </a:extLst>
          </p:cNvPr>
          <p:cNvSpPr/>
          <p:nvPr/>
        </p:nvSpPr>
        <p:spPr>
          <a:xfrm>
            <a:off x="1383260" y="5255232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모서리가 둥근 직사각형 66">
            <a:extLst>
              <a:ext uri="{FF2B5EF4-FFF2-40B4-BE49-F238E27FC236}">
                <a16:creationId xmlns:a16="http://schemas.microsoft.com/office/drawing/2014/main" xmlns="" id="{939B54C2-AD88-475B-983B-0DC6CD0F9A26}"/>
              </a:ext>
            </a:extLst>
          </p:cNvPr>
          <p:cNvSpPr/>
          <p:nvPr/>
        </p:nvSpPr>
        <p:spPr>
          <a:xfrm>
            <a:off x="7162801" y="5424209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 69">
            <a:extLst>
              <a:ext uri="{FF2B5EF4-FFF2-40B4-BE49-F238E27FC236}">
                <a16:creationId xmlns:a16="http://schemas.microsoft.com/office/drawing/2014/main" xmlns="" id="{59B7AAA9-EDCC-498D-B47D-4A979EE41481}"/>
              </a:ext>
            </a:extLst>
          </p:cNvPr>
          <p:cNvSpPr/>
          <p:nvPr/>
        </p:nvSpPr>
        <p:spPr>
          <a:xfrm>
            <a:off x="7177330" y="5255232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9F66307A-84EC-434E-94E1-9AA633C16FC5}"/>
              </a:ext>
            </a:extLst>
          </p:cNvPr>
          <p:cNvSpPr/>
          <p:nvPr/>
        </p:nvSpPr>
        <p:spPr>
          <a:xfrm>
            <a:off x="5391479" y="4572126"/>
            <a:ext cx="486826" cy="26609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60091BA-8B58-4A4B-BCCF-03C6D1BAB441}"/>
              </a:ext>
            </a:extLst>
          </p:cNvPr>
          <p:cNvSpPr/>
          <p:nvPr/>
        </p:nvSpPr>
        <p:spPr>
          <a:xfrm>
            <a:off x="11085932" y="4502276"/>
            <a:ext cx="486826" cy="26609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프로젝트 개발환경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주요 페이지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r>
              <a:rPr lang="en-US" altLang="ko-KR" sz="80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http://localhost:9080/DEMO_Project/</a:t>
            </a:r>
            <a:endParaRPr lang="ko-KR" altLang="en-US" sz="8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05381" y="332183"/>
            <a:ext cx="1435100" cy="33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시연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63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8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AD296A-F573-4AFA-8FB4-8146E4D34C30}"/>
              </a:ext>
            </a:extLst>
          </p:cNvPr>
          <p:cNvSpPr txBox="1"/>
          <p:nvPr/>
        </p:nvSpPr>
        <p:spPr>
          <a:xfrm>
            <a:off x="744862" y="2549311"/>
            <a:ext cx="10746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WELCOME TO</a:t>
            </a:r>
          </a:p>
          <a:p>
            <a:pPr algn="ctr" latinLnBrk="0">
              <a:defRPr/>
            </a:pPr>
            <a:r>
              <a:rPr lang="en-US" altLang="ko-KR" sz="7200" b="1" i="1" kern="0" dirty="0"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hlinkClick r:id="rId2"/>
              </a:rPr>
              <a:t>DAENGDAENG</a:t>
            </a:r>
            <a:endParaRPr lang="en-US" altLang="ko-KR" sz="7200" b="1" i="1" kern="0" dirty="0">
              <a:solidFill>
                <a:srgbClr val="E83F56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프로젝트 개발환경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주요 페이지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10287895 w 11810492"/>
              <a:gd name="connsiteY0" fmla="*/ 0 h 6412992"/>
              <a:gd name="connsiteX1" fmla="*/ 11696692 w 11810492"/>
              <a:gd name="connsiteY1" fmla="*/ 0 h 6412992"/>
              <a:gd name="connsiteX2" fmla="*/ 11805052 w 11810492"/>
              <a:gd name="connsiteY2" fmla="*/ 108360 h 6412992"/>
              <a:gd name="connsiteX3" fmla="*/ 11805052 w 11810492"/>
              <a:gd name="connsiteY3" fmla="*/ 554881 h 6412992"/>
              <a:gd name="connsiteX4" fmla="*/ 11810492 w 11810492"/>
              <a:gd name="connsiteY4" fmla="*/ 581826 h 6412992"/>
              <a:gd name="connsiteX5" fmla="*/ 11810492 w 11810492"/>
              <a:gd name="connsiteY5" fmla="*/ 6275412 h 6412992"/>
              <a:gd name="connsiteX6" fmla="*/ 11672912 w 11810492"/>
              <a:gd name="connsiteY6" fmla="*/ 6412992 h 6412992"/>
              <a:gd name="connsiteX7" fmla="*/ 137580 w 11810492"/>
              <a:gd name="connsiteY7" fmla="*/ 6412992 h 6412992"/>
              <a:gd name="connsiteX8" fmla="*/ 0 w 11810492"/>
              <a:gd name="connsiteY8" fmla="*/ 6275412 h 6412992"/>
              <a:gd name="connsiteX9" fmla="*/ 0 w 11810492"/>
              <a:gd name="connsiteY9" fmla="*/ 581826 h 6412992"/>
              <a:gd name="connsiteX10" fmla="*/ 137580 w 11810492"/>
              <a:gd name="connsiteY10" fmla="*/ 444246 h 6412992"/>
              <a:gd name="connsiteX11" fmla="*/ 10179535 w 11810492"/>
              <a:gd name="connsiteY11" fmla="*/ 444246 h 6412992"/>
              <a:gd name="connsiteX12" fmla="*/ 10179535 w 11810492"/>
              <a:gd name="connsiteY12" fmla="*/ 108360 h 6412992"/>
              <a:gd name="connsiteX13" fmla="*/ 10287895 w 11810492"/>
              <a:gd name="connsiteY13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0492" h="6412992">
                <a:moveTo>
                  <a:pt x="10287895" y="0"/>
                </a:moveTo>
                <a:lnTo>
                  <a:pt x="11696692" y="0"/>
                </a:lnTo>
                <a:cubicBezTo>
                  <a:pt x="11756538" y="0"/>
                  <a:pt x="11805052" y="48514"/>
                  <a:pt x="11805052" y="108360"/>
                </a:cubicBezTo>
                <a:lnTo>
                  <a:pt x="11805052" y="554881"/>
                </a:lnTo>
                <a:lnTo>
                  <a:pt x="11810492" y="581826"/>
                </a:ln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10179535" y="444246"/>
                </a:lnTo>
                <a:lnTo>
                  <a:pt x="10179535" y="108360"/>
                </a:lnTo>
                <a:cubicBezTo>
                  <a:pt x="10179535" y="48514"/>
                  <a:pt x="10228049" y="0"/>
                  <a:pt x="1028789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547195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495645" y="332183"/>
            <a:ext cx="1435100" cy="33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Q&amp;A</a:t>
            </a:r>
            <a:endParaRPr lang="ko-KR" altLang="en-US" sz="1600" dirty="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64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사각형: 둥근 모서리 6"/>
          <p:cNvSpPr/>
          <p:nvPr/>
        </p:nvSpPr>
        <p:spPr>
          <a:xfrm>
            <a:off x="4771497" y="3162371"/>
            <a:ext cx="2147689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77579" y="2689866"/>
            <a:ext cx="4236842" cy="1232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Heavy"/>
                <a:ea typeface="나눔스퀘어 네오 Heavy"/>
              </a:rPr>
              <a:t>감사합니다</a:t>
            </a:r>
            <a:r>
              <a:rPr lang="en-US" altLang="ko-KR" sz="5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Heavy"/>
                <a:ea typeface="나눔스퀘어 네오 Heav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주요 페이지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ko-KR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Q&amp;A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06122" y="341707"/>
            <a:ext cx="1705810" cy="313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dirty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프로젝트 개발환경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2"/>
          <a:srcRect l="4190" t="9550" r="7460" b="6560"/>
          <a:stretch>
            <a:fillRect/>
          </a:stretch>
        </p:blipFill>
        <p:spPr>
          <a:xfrm>
            <a:off x="1012660" y="1404400"/>
            <a:ext cx="9861875" cy="5112707"/>
          </a:xfrm>
          <a:prstGeom prst="rect">
            <a:avLst/>
          </a:prstGeom>
        </p:spPr>
      </p:pic>
      <p:sp>
        <p:nvSpPr>
          <p:cNvPr id="97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E-R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8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홈페이지 메인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291C94E-304F-E36C-48DE-33057404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8" y="1878642"/>
            <a:ext cx="6247286" cy="3882078"/>
          </a:xfrm>
          <a:prstGeom prst="rect">
            <a:avLst/>
          </a:prstGeom>
        </p:spPr>
      </p:pic>
      <p:sp>
        <p:nvSpPr>
          <p:cNvPr id="11" name="도형 8">
            <a:extLst>
              <a:ext uri="{FF2B5EF4-FFF2-40B4-BE49-F238E27FC236}">
                <a16:creationId xmlns:a16="http://schemas.microsoft.com/office/drawing/2014/main" xmlns="" id="{56DD0499-43C4-7B14-1B67-D61570A163C8}"/>
              </a:ext>
            </a:extLst>
          </p:cNvPr>
          <p:cNvSpPr>
            <a:spLocks/>
          </p:cNvSpPr>
          <p:nvPr/>
        </p:nvSpPr>
        <p:spPr>
          <a:xfrm>
            <a:off x="1587511" y="58540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5" name="도형 9">
            <a:extLst>
              <a:ext uri="{FF2B5EF4-FFF2-40B4-BE49-F238E27FC236}">
                <a16:creationId xmlns:a16="http://schemas.microsoft.com/office/drawing/2014/main" xmlns="" id="{DDDB9AE7-B17F-EB18-7B1D-BFB665589FA3}"/>
              </a:ext>
            </a:extLst>
          </p:cNvPr>
          <p:cNvSpPr>
            <a:spLocks/>
          </p:cNvSpPr>
          <p:nvPr/>
        </p:nvSpPr>
        <p:spPr>
          <a:xfrm>
            <a:off x="4868291" y="58540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도형 8">
            <a:extLst>
              <a:ext uri="{FF2B5EF4-FFF2-40B4-BE49-F238E27FC236}">
                <a16:creationId xmlns:a16="http://schemas.microsoft.com/office/drawing/2014/main" xmlns="" id="{A19F7FE2-FD4F-2E8C-6511-E7145185BAB9}"/>
              </a:ext>
            </a:extLst>
          </p:cNvPr>
          <p:cNvSpPr>
            <a:spLocks/>
          </p:cNvSpPr>
          <p:nvPr/>
        </p:nvSpPr>
        <p:spPr>
          <a:xfrm>
            <a:off x="6877685" y="21948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8" name="도형 9">
            <a:extLst>
              <a:ext uri="{FF2B5EF4-FFF2-40B4-BE49-F238E27FC236}">
                <a16:creationId xmlns:a16="http://schemas.microsoft.com/office/drawing/2014/main" xmlns="" id="{60405A6B-B2A8-9A4F-491B-C41F05F3B925}"/>
              </a:ext>
            </a:extLst>
          </p:cNvPr>
          <p:cNvSpPr>
            <a:spLocks/>
          </p:cNvSpPr>
          <p:nvPr/>
        </p:nvSpPr>
        <p:spPr>
          <a:xfrm>
            <a:off x="6873875" y="33143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9" name="텍스트 상자 10">
            <a:extLst>
              <a:ext uri="{FF2B5EF4-FFF2-40B4-BE49-F238E27FC236}">
                <a16:creationId xmlns:a16="http://schemas.microsoft.com/office/drawing/2014/main" xmlns="" id="{D1514752-E139-13FE-96D8-31045CA4D66A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주문건수 높은 상위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 상품</a:t>
            </a:r>
          </a:p>
        </p:txBody>
      </p:sp>
      <p:sp>
        <p:nvSpPr>
          <p:cNvPr id="30" name="텍스트 상자 11">
            <a:extLst>
              <a:ext uri="{FF2B5EF4-FFF2-40B4-BE49-F238E27FC236}">
                <a16:creationId xmlns:a16="http://schemas.microsoft.com/office/drawing/2014/main" xmlns="" id="{B42750D7-8BA0-0B19-7293-11F23A9962DA}"/>
              </a:ext>
            </a:extLst>
          </p:cNvPr>
          <p:cNvSpPr txBox="1">
            <a:spLocks/>
          </p:cNvSpPr>
          <p:nvPr/>
        </p:nvSpPr>
        <p:spPr>
          <a:xfrm>
            <a:off x="7638779" y="3341658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최신 등록된 상위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 상품</a:t>
            </a:r>
          </a:p>
        </p:txBody>
      </p:sp>
    </p:spTree>
    <p:extLst>
      <p:ext uri="{BB962C8B-B14F-4D97-AF65-F5344CB8AC3E}">
        <p14:creationId xmlns:p14="http://schemas.microsoft.com/office/powerpoint/2010/main" val="3843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7" name="사각형: 둥근 모서리 6"/>
          <p:cNvSpPr/>
          <p:nvPr/>
        </p:nvSpPr>
        <p:spPr>
          <a:xfrm>
            <a:off x="664624" y="1003911"/>
            <a:ext cx="2147689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rcRect l="34530" t="9270" r="34220" b="43480"/>
          <a:stretch>
            <a:fillRect/>
          </a:stretch>
        </p:blipFill>
        <p:spPr>
          <a:xfrm>
            <a:off x="381000" y="1755842"/>
            <a:ext cx="6025653" cy="440299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2392255" y="5302424"/>
            <a:ext cx="681058" cy="302973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rcRect l="29360" r="36600"/>
          <a:stretch>
            <a:fillRect/>
          </a:stretch>
        </p:blipFill>
        <p:spPr>
          <a:xfrm>
            <a:off x="5895974" y="724958"/>
            <a:ext cx="4020661" cy="5840882"/>
          </a:xfrm>
          <a:prstGeom prst="rect">
            <a:avLst/>
          </a:prstGeom>
        </p:spPr>
      </p:pic>
      <p:sp>
        <p:nvSpPr>
          <p:cNvPr id="58" name="화살표: 오른쪽 57"/>
          <p:cNvSpPr/>
          <p:nvPr/>
        </p:nvSpPr>
        <p:spPr>
          <a:xfrm>
            <a:off x="5895975" y="3300412"/>
            <a:ext cx="647700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/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1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</a:t>
            </a:r>
          </a:p>
        </p:txBody>
      </p:sp>
      <p:sp>
        <p:nvSpPr>
          <p:cNvPr id="62" name="직사각형 26"/>
          <p:cNvSpPr/>
          <p:nvPr/>
        </p:nvSpPr>
        <p:spPr>
          <a:xfrm>
            <a:off x="1987375" y="5668350"/>
            <a:ext cx="3108136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회원가입 페이지 이동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</a:p>
        </p:txBody>
      </p:sp>
      <p:sp>
        <p:nvSpPr>
          <p:cNvPr id="24" name="모서리가 둥근 직사각형 66">
            <a:extLst>
              <a:ext uri="{FF2B5EF4-FFF2-40B4-BE49-F238E27FC236}">
                <a16:creationId xmlns:a16="http://schemas.microsoft.com/office/drawing/2014/main" xmlns="" id="{F6320E88-A264-4C58-B67B-0A9DD289ADB4}"/>
              </a:ext>
            </a:extLst>
          </p:cNvPr>
          <p:cNvSpPr/>
          <p:nvPr/>
        </p:nvSpPr>
        <p:spPr>
          <a:xfrm>
            <a:off x="1700992" y="5986295"/>
            <a:ext cx="227625" cy="227625"/>
          </a:xfrm>
          <a:prstGeom prst="roundRect">
            <a:avLst>
              <a:gd name="adj" fmla="val 17138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맑은 고딕"/>
            </a:endParaRPr>
          </a:p>
        </p:txBody>
      </p:sp>
      <p:sp>
        <p:nvSpPr>
          <p:cNvPr id="25" name="자유형 69">
            <a:extLst>
              <a:ext uri="{FF2B5EF4-FFF2-40B4-BE49-F238E27FC236}">
                <a16:creationId xmlns:a16="http://schemas.microsoft.com/office/drawing/2014/main" xmlns="" id="{34447FFB-B8DA-4D2C-85BE-ACA44226882D}"/>
              </a:ext>
            </a:extLst>
          </p:cNvPr>
          <p:cNvSpPr/>
          <p:nvPr/>
        </p:nvSpPr>
        <p:spPr>
          <a:xfrm>
            <a:off x="1715521" y="5817318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1665</Words>
  <Application>Microsoft Office PowerPoint</Application>
  <PresentationFormat>와이드스크린</PresentationFormat>
  <Paragraphs>910</Paragraphs>
  <Slides>65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Arial</vt:lpstr>
      <vt:lpstr>나눔고딕 ExtraBold</vt:lpstr>
      <vt:lpstr>나눔스퀘어 네오 Heavy</vt:lpstr>
      <vt:lpstr>나눔스퀘어 네오 Bold</vt:lpstr>
      <vt:lpstr>KoPub돋움체 Medium</vt:lpstr>
      <vt:lpstr>맑은 고딕</vt:lpstr>
      <vt:lpstr>나눔스퀘어 네오 Regular</vt:lpstr>
      <vt:lpstr>나눔스퀘어 네오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ezen</cp:lastModifiedBy>
  <cp:revision>218</cp:revision>
  <dcterms:created xsi:type="dcterms:W3CDTF">2022-05-16T07:30:24Z</dcterms:created>
  <dcterms:modified xsi:type="dcterms:W3CDTF">2023-10-10T00:51:47Z</dcterms:modified>
  <cp:version/>
</cp:coreProperties>
</file>